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Arvo" panose="020B0604020202020204" charset="0"/>
      <p:regular r:id="rId26"/>
      <p:bold r:id="rId27"/>
      <p:italic r:id="rId28"/>
      <p:boldItalic r:id="rId29"/>
    </p:embeddedFont>
    <p:embeddedFont>
      <p:font typeface="Lexend Light" panose="020B0604020202020204" charset="0"/>
      <p:regular r:id="rId30"/>
      <p:bold r:id="rId31"/>
    </p:embeddedFont>
    <p:embeddedFont>
      <p:font typeface="Montserrat" panose="00000500000000000000" pitchFamily="2" charset="0"/>
      <p:regular r:id="rId32"/>
      <p:bold r:id="rId33"/>
      <p:italic r:id="rId34"/>
      <p:boldItalic r:id="rId35"/>
    </p:embeddedFont>
    <p:embeddedFont>
      <p:font typeface="Montserrat Black" panose="00000A00000000000000" pitchFamily="2" charset="0"/>
      <p:bold r:id="rId36"/>
      <p:boldItalic r:id="rId37"/>
    </p:embeddedFont>
    <p:embeddedFont>
      <p:font typeface="Poppins" panose="00000500000000000000" pitchFamily="2" charset="0"/>
      <p:regular r:id="rId38"/>
      <p:bold r:id="rId39"/>
      <p:italic r:id="rId40"/>
      <p:boldItalic r:id="rId41"/>
    </p:embeddedFont>
    <p:embeddedFont>
      <p:font typeface="Poppins Black" panose="00000A00000000000000" pitchFamily="2" charset="0"/>
      <p:bold r:id="rId42"/>
      <p:boldItalic r:id="rId43"/>
    </p:embeddedFont>
    <p:embeddedFont>
      <p:font typeface="Poppins Light" panose="00000400000000000000" pitchFamily="2" charset="0"/>
      <p:regular r:id="rId44"/>
      <p:bold r:id="rId45"/>
      <p:italic r:id="rId46"/>
      <p:boldItalic r:id="rId47"/>
    </p:embeddedFont>
    <p:embeddedFont>
      <p:font typeface="Poppins SemiBold" panose="00000700000000000000" pitchFamily="2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6" roundtripDataSignature="AMtx7mgcPtlT2LD54EqdLQocszdCDODk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6485E9-392F-4C6D-A23C-685EC9BBA52D}">
  <a:tblStyle styleId="{2F6485E9-392F-4C6D-A23C-685EC9BBA5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3" d="100"/>
          <a:sy n="43" d="100"/>
        </p:scale>
        <p:origin x="936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font" Target="fonts/font2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56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font" Target="fonts/font2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Relationship Id="rId57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8" name="Google Shape;19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4" name="Google Shape;39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6" name="Google Shape;40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3" name="Google Shape;4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5" name="Google Shape;42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2" name="Google Shape;43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9" name="Google Shape;46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5" name="Google Shape;49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01" name="Google Shape;50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9" name="Google Shape;51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34" name="Google Shape;53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1" name="Google Shape;57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7" name="Google Shape;58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7a4464b6a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4" name="Google Shape;594;g27a4464b6a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680a69754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00" name="Google Shape;600;g2680a69754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8" name="Google Shape;2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5" name="Google Shape;28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6" name="Google Shape;29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6" name="Google Shape;32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3" name="Google Shape;36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680a69754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5" name="Google Shape;375;g2680a69754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7" name="Google Shape;38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Cov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6"/>
          <p:cNvSpPr/>
          <p:nvPr/>
        </p:nvSpPr>
        <p:spPr>
          <a:xfrm>
            <a:off x="12787175" y="152675"/>
            <a:ext cx="5343900" cy="117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46"/>
          <p:cNvSpPr txBox="1">
            <a:spLocks noGrp="1"/>
          </p:cNvSpPr>
          <p:nvPr>
            <p:ph type="title"/>
          </p:nvPr>
        </p:nvSpPr>
        <p:spPr>
          <a:xfrm>
            <a:off x="1664850" y="1997025"/>
            <a:ext cx="10689000" cy="23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Poppins"/>
              <a:buNone/>
              <a:defRPr sz="8000">
                <a:solidFill>
                  <a:srgbClr val="3F3F3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6"/>
          <p:cNvSpPr/>
          <p:nvPr/>
        </p:nvSpPr>
        <p:spPr>
          <a:xfrm>
            <a:off x="7846489" y="-154511"/>
            <a:ext cx="10596021" cy="10596021"/>
          </a:xfrm>
          <a:custGeom>
            <a:avLst/>
            <a:gdLst/>
            <a:ahLst/>
            <a:cxnLst/>
            <a:rect l="l" t="t" r="r" b="b"/>
            <a:pathLst>
              <a:path w="6540754" h="6540754" extrusionOk="0">
                <a:moveTo>
                  <a:pt x="6540754" y="0"/>
                </a:moveTo>
                <a:lnTo>
                  <a:pt x="0" y="6540754"/>
                </a:lnTo>
                <a:lnTo>
                  <a:pt x="6540754" y="6540754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25040" r="-25039"/>
            </a:stretch>
          </a:blipFill>
          <a:ln>
            <a:noFill/>
          </a:ln>
        </p:spPr>
      </p:sp>
      <p:pic>
        <p:nvPicPr>
          <p:cNvPr id="21" name="Google Shape;21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95500" y="6827388"/>
            <a:ext cx="638990" cy="82305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6"/>
          <p:cNvSpPr txBox="1"/>
          <p:nvPr/>
        </p:nvSpPr>
        <p:spPr>
          <a:xfrm>
            <a:off x="2903713" y="7032540"/>
            <a:ext cx="355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Deck for Event Project.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46"/>
          <p:cNvSpPr txBox="1">
            <a:spLocks noGrp="1"/>
          </p:cNvSpPr>
          <p:nvPr>
            <p:ph type="body" idx="1"/>
          </p:nvPr>
        </p:nvSpPr>
        <p:spPr>
          <a:xfrm>
            <a:off x="1699650" y="6037275"/>
            <a:ext cx="6734700" cy="3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 sz="2800" b="1">
                <a:solidFill>
                  <a:srgbClr val="3F3F3F"/>
                </a:solidFill>
              </a:defRPr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Char char="–"/>
              <a:defRPr>
                <a:solidFill>
                  <a:srgbClr val="3F3F3F"/>
                </a:solidFill>
              </a:defRPr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>
                <a:solidFill>
                  <a:srgbClr val="3F3F3F"/>
                </a:solidFill>
              </a:defRPr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  <a:defRPr>
                <a:solidFill>
                  <a:srgbClr val="3F3F3F"/>
                </a:solidFill>
              </a:defRPr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»"/>
              <a:defRPr>
                <a:solidFill>
                  <a:srgbClr val="3F3F3F"/>
                </a:solidFill>
              </a:defRPr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>
                <a:solidFill>
                  <a:srgbClr val="3F3F3F"/>
                </a:solidFill>
              </a:defRPr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>
                <a:solidFill>
                  <a:srgbClr val="3F3F3F"/>
                </a:solidFill>
              </a:defRPr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>
                <a:solidFill>
                  <a:srgbClr val="3F3F3F"/>
                </a:solidFill>
              </a:defRPr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6"/>
          <p:cNvSpPr txBox="1">
            <a:spLocks noGrp="1"/>
          </p:cNvSpPr>
          <p:nvPr>
            <p:ph type="body" idx="2"/>
          </p:nvPr>
        </p:nvSpPr>
        <p:spPr>
          <a:xfrm>
            <a:off x="2000382" y="8441322"/>
            <a:ext cx="2138130" cy="49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  <a:defRPr sz="2000" b="1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46"/>
          <p:cNvSpPr txBox="1">
            <a:spLocks noGrp="1"/>
          </p:cNvSpPr>
          <p:nvPr>
            <p:ph type="body" idx="3"/>
          </p:nvPr>
        </p:nvSpPr>
        <p:spPr>
          <a:xfrm>
            <a:off x="2000382" y="8966334"/>
            <a:ext cx="2138130" cy="49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 sz="2000">
                <a:solidFill>
                  <a:srgbClr val="3F3F3F"/>
                </a:solidFill>
              </a:defRPr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Char char="–"/>
              <a:defRPr>
                <a:solidFill>
                  <a:srgbClr val="3F3F3F"/>
                </a:solidFill>
              </a:defRPr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>
                <a:solidFill>
                  <a:srgbClr val="3F3F3F"/>
                </a:solidFill>
              </a:defRPr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  <a:defRPr>
                <a:solidFill>
                  <a:srgbClr val="3F3F3F"/>
                </a:solidFill>
              </a:defRPr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»"/>
              <a:defRPr>
                <a:solidFill>
                  <a:srgbClr val="3F3F3F"/>
                </a:solidFill>
              </a:defRPr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>
                <a:solidFill>
                  <a:srgbClr val="3F3F3F"/>
                </a:solidFill>
              </a:defRPr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>
                <a:solidFill>
                  <a:srgbClr val="3F3F3F"/>
                </a:solidFill>
              </a:defRPr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>
                <a:solidFill>
                  <a:srgbClr val="3F3F3F"/>
                </a:solidFill>
              </a:defRPr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6"/>
          <p:cNvSpPr txBox="1">
            <a:spLocks noGrp="1"/>
          </p:cNvSpPr>
          <p:nvPr>
            <p:ph type="body" idx="4"/>
          </p:nvPr>
        </p:nvSpPr>
        <p:spPr>
          <a:xfrm>
            <a:off x="5839138" y="8441322"/>
            <a:ext cx="2138130" cy="49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  <a:defRPr sz="2000" b="1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46"/>
          <p:cNvSpPr txBox="1">
            <a:spLocks noGrp="1"/>
          </p:cNvSpPr>
          <p:nvPr>
            <p:ph type="body" idx="5"/>
          </p:nvPr>
        </p:nvSpPr>
        <p:spPr>
          <a:xfrm>
            <a:off x="5839138" y="8966334"/>
            <a:ext cx="2138130" cy="49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 sz="2000" b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Char char="–"/>
              <a:defRPr>
                <a:solidFill>
                  <a:srgbClr val="3F3F3F"/>
                </a:solidFill>
              </a:defRPr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>
                <a:solidFill>
                  <a:srgbClr val="3F3F3F"/>
                </a:solidFill>
              </a:defRPr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  <a:defRPr>
                <a:solidFill>
                  <a:srgbClr val="3F3F3F"/>
                </a:solidFill>
              </a:defRPr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»"/>
              <a:defRPr>
                <a:solidFill>
                  <a:srgbClr val="3F3F3F"/>
                </a:solidFill>
              </a:defRPr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>
                <a:solidFill>
                  <a:srgbClr val="3F3F3F"/>
                </a:solidFill>
              </a:defRPr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>
                <a:solidFill>
                  <a:srgbClr val="3F3F3F"/>
                </a:solidFill>
              </a:defRPr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>
                <a:solidFill>
                  <a:srgbClr val="3F3F3F"/>
                </a:solidFill>
              </a:defRPr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pic>
        <p:nvPicPr>
          <p:cNvPr id="28" name="Google Shape;28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707916" y="609924"/>
            <a:ext cx="1268383" cy="675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214203" y="651061"/>
            <a:ext cx="1520666" cy="675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220250" y="609924"/>
            <a:ext cx="1993958" cy="675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4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95500" y="505775"/>
            <a:ext cx="973676" cy="973676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6"/>
          <p:cNvSpPr/>
          <p:nvPr/>
        </p:nvSpPr>
        <p:spPr>
          <a:xfrm>
            <a:off x="-190850" y="76350"/>
            <a:ext cx="1927500" cy="114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46"/>
          <p:cNvGrpSpPr/>
          <p:nvPr/>
        </p:nvGrpSpPr>
        <p:grpSpPr>
          <a:xfrm rot="5400000">
            <a:off x="-6454725" y="3424063"/>
            <a:ext cx="10721261" cy="3230403"/>
            <a:chOff x="0" y="-38100"/>
            <a:chExt cx="2823688" cy="850800"/>
          </a:xfrm>
        </p:grpSpPr>
        <p:sp>
          <p:nvSpPr>
            <p:cNvPr id="34" name="Google Shape;34;p46"/>
            <p:cNvSpPr/>
            <p:nvPr/>
          </p:nvSpPr>
          <p:spPr>
            <a:xfrm>
              <a:off x="0" y="0"/>
              <a:ext cx="2823688" cy="270933"/>
            </a:xfrm>
            <a:custGeom>
              <a:avLst/>
              <a:gdLst/>
              <a:ahLst/>
              <a:cxnLst/>
              <a:rect l="l" t="t" r="r" b="b"/>
              <a:pathLst>
                <a:path w="2823688" h="270933" extrusionOk="0">
                  <a:moveTo>
                    <a:pt x="0" y="0"/>
                  </a:moveTo>
                  <a:lnTo>
                    <a:pt x="2823688" y="0"/>
                  </a:lnTo>
                  <a:lnTo>
                    <a:pt x="2823688" y="270933"/>
                  </a:lnTo>
                  <a:lnTo>
                    <a:pt x="0" y="270933"/>
                  </a:lnTo>
                  <a:close/>
                </a:path>
              </a:pathLst>
            </a:custGeom>
            <a:gradFill>
              <a:gsLst>
                <a:gs pos="0">
                  <a:srgbClr val="5DE0E6"/>
                </a:gs>
                <a:gs pos="100000">
                  <a:srgbClr val="004AAD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</p:sp>
        <p:sp>
          <p:nvSpPr>
            <p:cNvPr id="35" name="Google Shape;35;p46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" name="Google Shape;36;p46"/>
          <p:cNvSpPr txBox="1">
            <a:spLocks noGrp="1"/>
          </p:cNvSpPr>
          <p:nvPr>
            <p:ph type="subTitle" idx="6"/>
          </p:nvPr>
        </p:nvSpPr>
        <p:spPr>
          <a:xfrm>
            <a:off x="1699650" y="5461713"/>
            <a:ext cx="80616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58"/>
          <p:cNvPicPr preferRelativeResize="0"/>
          <p:nvPr/>
        </p:nvPicPr>
        <p:blipFill rotWithShape="1">
          <a:blip r:embed="rId2">
            <a:alphaModFix amt="7999"/>
          </a:blip>
          <a:srcRect l="12555" r="12555"/>
          <a:stretch/>
        </p:blipFill>
        <p:spPr>
          <a:xfrm>
            <a:off x="0" y="-658991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6540" y="5480873"/>
            <a:ext cx="2294906" cy="49340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58"/>
          <p:cNvSpPr txBox="1"/>
          <p:nvPr/>
        </p:nvSpPr>
        <p:spPr>
          <a:xfrm>
            <a:off x="4576489" y="6220967"/>
            <a:ext cx="91350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8"/>
              <a:buFont typeface="Arial"/>
              <a:buNone/>
            </a:pPr>
            <a:r>
              <a:rPr lang="en-US" sz="3338" b="0" i="0" u="none" strike="noStrike" cap="none">
                <a:solidFill>
                  <a:srgbClr val="1993AB"/>
                </a:solidFill>
                <a:latin typeface="Poppins"/>
                <a:ea typeface="Poppins"/>
                <a:cs typeface="Poppins"/>
                <a:sym typeface="Poppins"/>
              </a:rPr>
              <a:t>By GreatEdu</a:t>
            </a:r>
            <a:endParaRPr sz="1400" b="0" i="0" u="none" strike="noStrike" cap="none">
              <a:solidFill>
                <a:srgbClr val="1993A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8" name="Google Shape;148;p58"/>
          <p:cNvSpPr txBox="1"/>
          <p:nvPr/>
        </p:nvSpPr>
        <p:spPr>
          <a:xfrm>
            <a:off x="3217948" y="3195169"/>
            <a:ext cx="11852100" cy="22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-US" sz="150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THANK YOU</a:t>
            </a: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49" name="Google Shape;149;p58"/>
          <p:cNvGrpSpPr/>
          <p:nvPr/>
        </p:nvGrpSpPr>
        <p:grpSpPr>
          <a:xfrm>
            <a:off x="-52519" y="9627989"/>
            <a:ext cx="18770353" cy="3230765"/>
            <a:chOff x="0" y="-38100"/>
            <a:chExt cx="4943632" cy="850900"/>
          </a:xfrm>
        </p:grpSpPr>
        <p:sp>
          <p:nvSpPr>
            <p:cNvPr id="150" name="Google Shape;150;p58"/>
            <p:cNvSpPr/>
            <p:nvPr/>
          </p:nvSpPr>
          <p:spPr>
            <a:xfrm>
              <a:off x="0" y="0"/>
              <a:ext cx="4943632" cy="270933"/>
            </a:xfrm>
            <a:custGeom>
              <a:avLst/>
              <a:gdLst/>
              <a:ahLst/>
              <a:cxnLst/>
              <a:rect l="l" t="t" r="r" b="b"/>
              <a:pathLst>
                <a:path w="4943632" h="270933" extrusionOk="0">
                  <a:moveTo>
                    <a:pt x="0" y="0"/>
                  </a:moveTo>
                  <a:lnTo>
                    <a:pt x="4943632" y="0"/>
                  </a:lnTo>
                  <a:lnTo>
                    <a:pt x="4943632" y="270933"/>
                  </a:lnTo>
                  <a:lnTo>
                    <a:pt x="0" y="270933"/>
                  </a:lnTo>
                  <a:close/>
                </a:path>
              </a:pathLst>
            </a:custGeom>
            <a:gradFill>
              <a:gsLst>
                <a:gs pos="0">
                  <a:srgbClr val="5DE0E6"/>
                </a:gs>
                <a:gs pos="100000">
                  <a:srgbClr val="004AAD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</p:sp>
        <p:sp>
          <p:nvSpPr>
            <p:cNvPr id="151" name="Google Shape;151;p5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2" name="Google Shape;152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97771" y="1028700"/>
            <a:ext cx="1080187" cy="178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590200" y="6393587"/>
            <a:ext cx="3697800" cy="26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5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6730" y="476555"/>
            <a:ext cx="2147375" cy="128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9"/>
          <p:cNvSpPr txBox="1">
            <a:spLocks noGrp="1"/>
          </p:cNvSpPr>
          <p:nvPr>
            <p:ph type="ctrTitle"/>
          </p:nvPr>
        </p:nvSpPr>
        <p:spPr>
          <a:xfrm>
            <a:off x="1496250" y="2054075"/>
            <a:ext cx="15295500" cy="2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59"/>
          <p:cNvSpPr txBox="1">
            <a:spLocks noGrp="1"/>
          </p:cNvSpPr>
          <p:nvPr>
            <p:ph type="subTitle" idx="1"/>
          </p:nvPr>
        </p:nvSpPr>
        <p:spPr>
          <a:xfrm>
            <a:off x="2846015" y="5045673"/>
            <a:ext cx="12596100" cy="29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59"/>
          <p:cNvSpPr txBox="1">
            <a:spLocks noGrp="1"/>
          </p:cNvSpPr>
          <p:nvPr>
            <p:ph type="dt" idx="10"/>
          </p:nvPr>
        </p:nvSpPr>
        <p:spPr>
          <a:xfrm>
            <a:off x="1288250" y="9331450"/>
            <a:ext cx="41988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" name="Google Shape;159;p59"/>
          <p:cNvSpPr txBox="1">
            <a:spLocks noGrp="1"/>
          </p:cNvSpPr>
          <p:nvPr>
            <p:ph type="ftr" idx="11"/>
          </p:nvPr>
        </p:nvSpPr>
        <p:spPr>
          <a:xfrm>
            <a:off x="6536725" y="9331450"/>
            <a:ext cx="56985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" name="Google Shape;160;p5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61" name="Google Shape;161;p59"/>
          <p:cNvGrpSpPr/>
          <p:nvPr/>
        </p:nvGrpSpPr>
        <p:grpSpPr>
          <a:xfrm>
            <a:off x="-456226" y="9953625"/>
            <a:ext cx="19200451" cy="3086102"/>
            <a:chOff x="0" y="0"/>
            <a:chExt cx="5056909" cy="812800"/>
          </a:xfrm>
        </p:grpSpPr>
        <p:sp>
          <p:nvSpPr>
            <p:cNvPr id="162" name="Google Shape;162;p59"/>
            <p:cNvSpPr/>
            <p:nvPr/>
          </p:nvSpPr>
          <p:spPr>
            <a:xfrm>
              <a:off x="0" y="0"/>
              <a:ext cx="5056909" cy="271146"/>
            </a:xfrm>
            <a:custGeom>
              <a:avLst/>
              <a:gdLst/>
              <a:ahLst/>
              <a:cxnLst/>
              <a:rect l="l" t="t" r="r" b="b"/>
              <a:pathLst>
                <a:path w="5056909" h="271146" extrusionOk="0">
                  <a:moveTo>
                    <a:pt x="0" y="0"/>
                  </a:moveTo>
                  <a:lnTo>
                    <a:pt x="5056909" y="0"/>
                  </a:lnTo>
                  <a:lnTo>
                    <a:pt x="5056909" y="271146"/>
                  </a:lnTo>
                  <a:lnTo>
                    <a:pt x="0" y="271146"/>
                  </a:lnTo>
                  <a:close/>
                </a:path>
              </a:pathLst>
            </a:custGeom>
            <a:solidFill>
              <a:srgbClr val="1B1A1A"/>
            </a:solidFill>
            <a:ln>
              <a:noFill/>
            </a:ln>
          </p:spPr>
        </p:sp>
        <p:sp>
          <p:nvSpPr>
            <p:cNvPr id="163" name="Google Shape;163;p59"/>
            <p:cNvSpPr txBox="1"/>
            <p:nvPr/>
          </p:nvSpPr>
          <p:spPr>
            <a:xfrm>
              <a:off x="0" y="47625"/>
              <a:ext cx="812800" cy="765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9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" name="Google Shape;164;p59"/>
          <p:cNvGrpSpPr/>
          <p:nvPr/>
        </p:nvGrpSpPr>
        <p:grpSpPr>
          <a:xfrm>
            <a:off x="0" y="9113639"/>
            <a:ext cx="18287996" cy="3230765"/>
            <a:chOff x="0" y="-38100"/>
            <a:chExt cx="4816592" cy="850900"/>
          </a:xfrm>
        </p:grpSpPr>
        <p:sp>
          <p:nvSpPr>
            <p:cNvPr id="165" name="Google Shape;165;p59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gradFill>
              <a:gsLst>
                <a:gs pos="0">
                  <a:srgbClr val="5DE0E6"/>
                </a:gs>
                <a:gs pos="100000">
                  <a:srgbClr val="004AAD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</p:sp>
        <p:sp>
          <p:nvSpPr>
            <p:cNvPr id="166" name="Google Shape;166;p5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7" name="Google Shape;167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7996977">
            <a:off x="-3564566" y="6528922"/>
            <a:ext cx="4708562" cy="3826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1801831">
            <a:off x="15274101" y="-2552295"/>
            <a:ext cx="4708562" cy="3826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0"/>
          <p:cNvSpPr txBox="1">
            <a:spLocks noGrp="1"/>
          </p:cNvSpPr>
          <p:nvPr>
            <p:ph type="title"/>
          </p:nvPr>
        </p:nvSpPr>
        <p:spPr>
          <a:xfrm>
            <a:off x="457200" y="163637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6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2" name="Google Shape;172;p60"/>
          <p:cNvSpPr txBox="1"/>
          <p:nvPr/>
        </p:nvSpPr>
        <p:spPr>
          <a:xfrm>
            <a:off x="6553200" y="738254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3" name="Google Shape;173;p60"/>
          <p:cNvGrpSpPr/>
          <p:nvPr/>
        </p:nvGrpSpPr>
        <p:grpSpPr>
          <a:xfrm>
            <a:off x="0" y="9113639"/>
            <a:ext cx="10721188" cy="3230765"/>
            <a:chOff x="0" y="-38100"/>
            <a:chExt cx="2823688" cy="850900"/>
          </a:xfrm>
        </p:grpSpPr>
        <p:sp>
          <p:nvSpPr>
            <p:cNvPr id="174" name="Google Shape;174;p60"/>
            <p:cNvSpPr/>
            <p:nvPr/>
          </p:nvSpPr>
          <p:spPr>
            <a:xfrm>
              <a:off x="0" y="0"/>
              <a:ext cx="2823688" cy="270933"/>
            </a:xfrm>
            <a:custGeom>
              <a:avLst/>
              <a:gdLst/>
              <a:ahLst/>
              <a:cxnLst/>
              <a:rect l="l" t="t" r="r" b="b"/>
              <a:pathLst>
                <a:path w="2823688" h="270933" extrusionOk="0">
                  <a:moveTo>
                    <a:pt x="0" y="0"/>
                  </a:moveTo>
                  <a:lnTo>
                    <a:pt x="2823688" y="0"/>
                  </a:lnTo>
                  <a:lnTo>
                    <a:pt x="2823688" y="270933"/>
                  </a:lnTo>
                  <a:lnTo>
                    <a:pt x="0" y="270933"/>
                  </a:lnTo>
                  <a:close/>
                </a:path>
              </a:pathLst>
            </a:custGeom>
            <a:gradFill>
              <a:gsLst>
                <a:gs pos="0">
                  <a:srgbClr val="5DE0E6"/>
                </a:gs>
                <a:gs pos="100000">
                  <a:srgbClr val="004AAD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</p:sp>
        <p:sp>
          <p:nvSpPr>
            <p:cNvPr id="175" name="Google Shape;175;p6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6" name="Google Shape;176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3583" y="440744"/>
            <a:ext cx="1561784" cy="520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4075" y="440744"/>
            <a:ext cx="976878" cy="520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00954" y="410406"/>
            <a:ext cx="1440157" cy="640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996977">
            <a:off x="-3646807" y="6998456"/>
            <a:ext cx="4708562" cy="38267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60"/>
          <p:cNvSpPr txBox="1">
            <a:spLocks noGrp="1"/>
          </p:cNvSpPr>
          <p:nvPr>
            <p:ph type="body" idx="1"/>
          </p:nvPr>
        </p:nvSpPr>
        <p:spPr>
          <a:xfrm>
            <a:off x="647700" y="9522619"/>
            <a:ext cx="6270625" cy="500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  <a:defRPr sz="20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60"/>
          <p:cNvSpPr>
            <a:spLocks noGrp="1"/>
          </p:cNvSpPr>
          <p:nvPr>
            <p:ph type="pic" idx="2"/>
          </p:nvPr>
        </p:nvSpPr>
        <p:spPr>
          <a:xfrm>
            <a:off x="10721189" y="0"/>
            <a:ext cx="7566811" cy="925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1"/>
          <p:cNvSpPr txBox="1">
            <a:spLocks noGrp="1"/>
          </p:cNvSpPr>
          <p:nvPr>
            <p:ph type="title"/>
          </p:nvPr>
        </p:nvSpPr>
        <p:spPr>
          <a:xfrm rot="5400000">
            <a:off x="11141796" y="2623351"/>
            <a:ext cx="8219400" cy="41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84" name="Google Shape;184;p61"/>
          <p:cNvSpPr txBox="1">
            <a:spLocks noGrp="1"/>
          </p:cNvSpPr>
          <p:nvPr>
            <p:ph type="body" idx="1"/>
          </p:nvPr>
        </p:nvSpPr>
        <p:spPr>
          <a:xfrm rot="5400000">
            <a:off x="2753497" y="-1342050"/>
            <a:ext cx="8219400" cy="120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61"/>
          <p:cNvSpPr txBox="1">
            <a:spLocks noGrp="1"/>
          </p:cNvSpPr>
          <p:nvPr>
            <p:ph type="dt" idx="10"/>
          </p:nvPr>
        </p:nvSpPr>
        <p:spPr>
          <a:xfrm>
            <a:off x="838909" y="9115148"/>
            <a:ext cx="42705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86" name="Google Shape;186;p61"/>
          <p:cNvSpPr txBox="1">
            <a:spLocks noGrp="1"/>
          </p:cNvSpPr>
          <p:nvPr>
            <p:ph type="ftr" idx="11"/>
          </p:nvPr>
        </p:nvSpPr>
        <p:spPr>
          <a:xfrm>
            <a:off x="6176891" y="9115148"/>
            <a:ext cx="57954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87" name="Google Shape;187;p61"/>
          <p:cNvSpPr txBox="1">
            <a:spLocks noGrp="1"/>
          </p:cNvSpPr>
          <p:nvPr>
            <p:ph type="sldNum" idx="12"/>
          </p:nvPr>
        </p:nvSpPr>
        <p:spPr>
          <a:xfrm>
            <a:off x="13040010" y="9115148"/>
            <a:ext cx="42705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8" name="Google Shape;188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421111" y="9136380"/>
            <a:ext cx="1080187" cy="178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801831">
            <a:off x="15700950" y="-1913388"/>
            <a:ext cx="4708562" cy="3826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8563647">
            <a:off x="-3806061" y="8373612"/>
            <a:ext cx="4708562" cy="38267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61"/>
          <p:cNvGrpSpPr/>
          <p:nvPr/>
        </p:nvGrpSpPr>
        <p:grpSpPr>
          <a:xfrm>
            <a:off x="-52519" y="9627989"/>
            <a:ext cx="18770353" cy="3230765"/>
            <a:chOff x="0" y="-38100"/>
            <a:chExt cx="4943632" cy="850900"/>
          </a:xfrm>
        </p:grpSpPr>
        <p:sp>
          <p:nvSpPr>
            <p:cNvPr id="192" name="Google Shape;192;p61"/>
            <p:cNvSpPr/>
            <p:nvPr/>
          </p:nvSpPr>
          <p:spPr>
            <a:xfrm>
              <a:off x="0" y="0"/>
              <a:ext cx="4943632" cy="270933"/>
            </a:xfrm>
            <a:custGeom>
              <a:avLst/>
              <a:gdLst/>
              <a:ahLst/>
              <a:cxnLst/>
              <a:rect l="l" t="t" r="r" b="b"/>
              <a:pathLst>
                <a:path w="4943632" h="270933" extrusionOk="0">
                  <a:moveTo>
                    <a:pt x="0" y="0"/>
                  </a:moveTo>
                  <a:lnTo>
                    <a:pt x="4943632" y="0"/>
                  </a:lnTo>
                  <a:lnTo>
                    <a:pt x="4943632" y="270933"/>
                  </a:lnTo>
                  <a:lnTo>
                    <a:pt x="0" y="270933"/>
                  </a:lnTo>
                  <a:close/>
                </a:path>
              </a:pathLst>
            </a:custGeom>
            <a:gradFill>
              <a:gsLst>
                <a:gs pos="0">
                  <a:srgbClr val="5DE0E6"/>
                </a:gs>
                <a:gs pos="100000">
                  <a:srgbClr val="004AAD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</p:sp>
        <p:sp>
          <p:nvSpPr>
            <p:cNvPr id="193" name="Google Shape;193;p6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2"/>
          <p:cNvSpPr txBox="1">
            <a:spLocks noGrp="1"/>
          </p:cNvSpPr>
          <p:nvPr>
            <p:ph type="title"/>
          </p:nvPr>
        </p:nvSpPr>
        <p:spPr>
          <a:xfrm>
            <a:off x="1446900" y="1022050"/>
            <a:ext cx="15394200" cy="9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1"/>
          <p:cNvSpPr txBox="1">
            <a:spLocks noGrp="1"/>
          </p:cNvSpPr>
          <p:nvPr>
            <p:ph type="title"/>
          </p:nvPr>
        </p:nvSpPr>
        <p:spPr>
          <a:xfrm>
            <a:off x="647700" y="32010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Poppins"/>
              <a:buNone/>
              <a:defRPr sz="600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1" name="Google Shape;41;p51"/>
          <p:cNvGrpSpPr/>
          <p:nvPr/>
        </p:nvGrpSpPr>
        <p:grpSpPr>
          <a:xfrm>
            <a:off x="0" y="9113639"/>
            <a:ext cx="10721188" cy="3230765"/>
            <a:chOff x="0" y="-38100"/>
            <a:chExt cx="2823688" cy="850900"/>
          </a:xfrm>
        </p:grpSpPr>
        <p:sp>
          <p:nvSpPr>
            <p:cNvPr id="42" name="Google Shape;42;p51"/>
            <p:cNvSpPr/>
            <p:nvPr/>
          </p:nvSpPr>
          <p:spPr>
            <a:xfrm>
              <a:off x="0" y="0"/>
              <a:ext cx="2823688" cy="270933"/>
            </a:xfrm>
            <a:custGeom>
              <a:avLst/>
              <a:gdLst/>
              <a:ahLst/>
              <a:cxnLst/>
              <a:rect l="l" t="t" r="r" b="b"/>
              <a:pathLst>
                <a:path w="2823688" h="270933" extrusionOk="0">
                  <a:moveTo>
                    <a:pt x="0" y="0"/>
                  </a:moveTo>
                  <a:lnTo>
                    <a:pt x="2823688" y="0"/>
                  </a:lnTo>
                  <a:lnTo>
                    <a:pt x="2823688" y="270933"/>
                  </a:lnTo>
                  <a:lnTo>
                    <a:pt x="0" y="270933"/>
                  </a:lnTo>
                  <a:close/>
                </a:path>
              </a:pathLst>
            </a:custGeom>
            <a:gradFill>
              <a:gsLst>
                <a:gs pos="0">
                  <a:srgbClr val="5DE0E6"/>
                </a:gs>
                <a:gs pos="100000">
                  <a:srgbClr val="004AAD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</p:sp>
        <p:sp>
          <p:nvSpPr>
            <p:cNvPr id="43" name="Google Shape;43;p5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4" name="Google Shape;44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7996977">
            <a:off x="-3646807" y="6998456"/>
            <a:ext cx="4708562" cy="3826777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51"/>
          <p:cNvSpPr txBox="1">
            <a:spLocks noGrp="1"/>
          </p:cNvSpPr>
          <p:nvPr>
            <p:ph type="body" idx="1"/>
          </p:nvPr>
        </p:nvSpPr>
        <p:spPr>
          <a:xfrm>
            <a:off x="647700" y="9522619"/>
            <a:ext cx="6270625" cy="500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  <a:defRPr sz="20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51"/>
          <p:cNvSpPr>
            <a:spLocks noGrp="1"/>
          </p:cNvSpPr>
          <p:nvPr>
            <p:ph type="pic" idx="2"/>
          </p:nvPr>
        </p:nvSpPr>
        <p:spPr>
          <a:xfrm>
            <a:off x="10721189" y="0"/>
            <a:ext cx="7566811" cy="9258300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51"/>
          <p:cNvSpPr txBox="1">
            <a:spLocks noGrp="1"/>
          </p:cNvSpPr>
          <p:nvPr>
            <p:ph type="subTitle" idx="3"/>
          </p:nvPr>
        </p:nvSpPr>
        <p:spPr>
          <a:xfrm>
            <a:off x="724663" y="5458400"/>
            <a:ext cx="6116700" cy="9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900"/>
              <a:buNone/>
              <a:defRPr sz="2900"/>
            </a:lvl1pPr>
            <a:lvl2pPr lvl="1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grpSp>
        <p:nvGrpSpPr>
          <p:cNvPr id="48" name="Google Shape;48;p51"/>
          <p:cNvGrpSpPr/>
          <p:nvPr/>
        </p:nvGrpSpPr>
        <p:grpSpPr>
          <a:xfrm>
            <a:off x="13474250" y="293846"/>
            <a:ext cx="4393774" cy="679501"/>
            <a:chOff x="13474250" y="293846"/>
            <a:chExt cx="4393774" cy="679501"/>
          </a:xfrm>
        </p:grpSpPr>
        <p:pic>
          <p:nvPicPr>
            <p:cNvPr id="49" name="Google Shape;49;p5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6696256" y="293846"/>
              <a:ext cx="1171768" cy="6405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50;p5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316321" y="332841"/>
              <a:ext cx="1404836" cy="6405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5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3474250" y="293846"/>
              <a:ext cx="1842079" cy="64050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verview">
  <p:cSld name="Overview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2"/>
          <p:cNvSpPr>
            <a:spLocks noGrp="1"/>
          </p:cNvSpPr>
          <p:nvPr>
            <p:ph type="pic" idx="2"/>
          </p:nvPr>
        </p:nvSpPr>
        <p:spPr>
          <a:xfrm>
            <a:off x="0" y="6606376"/>
            <a:ext cx="18288000" cy="3787304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52"/>
          <p:cNvSpPr txBox="1">
            <a:spLocks noGrp="1"/>
          </p:cNvSpPr>
          <p:nvPr>
            <p:ph type="title"/>
          </p:nvPr>
        </p:nvSpPr>
        <p:spPr>
          <a:xfrm>
            <a:off x="914400" y="2800563"/>
            <a:ext cx="7147560" cy="1980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600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2"/>
          <p:cNvSpPr txBox="1">
            <a:spLocks noGrp="1"/>
          </p:cNvSpPr>
          <p:nvPr>
            <p:ph type="body" idx="1"/>
          </p:nvPr>
        </p:nvSpPr>
        <p:spPr>
          <a:xfrm>
            <a:off x="933583" y="4781445"/>
            <a:ext cx="6019800" cy="1143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  <a:defRPr sz="20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52"/>
          <p:cNvSpPr txBox="1">
            <a:spLocks noGrp="1"/>
          </p:cNvSpPr>
          <p:nvPr>
            <p:ph type="body" idx="3"/>
          </p:nvPr>
        </p:nvSpPr>
        <p:spPr>
          <a:xfrm>
            <a:off x="8636190" y="2980106"/>
            <a:ext cx="347960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  <a:defRPr sz="2800" b="1">
                <a:solidFill>
                  <a:srgbClr val="38A1B6"/>
                </a:solidFill>
              </a:defRPr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52"/>
          <p:cNvSpPr txBox="1">
            <a:spLocks noGrp="1"/>
          </p:cNvSpPr>
          <p:nvPr>
            <p:ph type="body" idx="4"/>
          </p:nvPr>
        </p:nvSpPr>
        <p:spPr>
          <a:xfrm>
            <a:off x="13651195" y="2980106"/>
            <a:ext cx="347960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  <a:defRPr sz="2800" b="1">
                <a:solidFill>
                  <a:srgbClr val="38A1B6"/>
                </a:solidFill>
              </a:defRPr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3"/>
          <p:cNvSpPr txBox="1">
            <a:spLocks noGrp="1"/>
          </p:cNvSpPr>
          <p:nvPr>
            <p:ph type="title"/>
          </p:nvPr>
        </p:nvSpPr>
        <p:spPr>
          <a:xfrm>
            <a:off x="5029198" y="301197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600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0" name="Google Shape;60;p53"/>
          <p:cNvCxnSpPr/>
          <p:nvPr/>
        </p:nvCxnSpPr>
        <p:spPr>
          <a:xfrm rot="10800000" flipH="1">
            <a:off x="1846541" y="5883050"/>
            <a:ext cx="15412771" cy="19050"/>
          </a:xfrm>
          <a:prstGeom prst="straightConnector1">
            <a:avLst/>
          </a:prstGeom>
          <a:noFill/>
          <a:ln w="19050" cap="flat" cmpd="sng">
            <a:solidFill>
              <a:srgbClr val="1993AB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1" name="Google Shape;61;p53"/>
          <p:cNvGrpSpPr/>
          <p:nvPr/>
        </p:nvGrpSpPr>
        <p:grpSpPr>
          <a:xfrm>
            <a:off x="1030524" y="5464610"/>
            <a:ext cx="814180" cy="817829"/>
            <a:chOff x="1813" y="0"/>
            <a:chExt cx="809173" cy="812800"/>
          </a:xfrm>
        </p:grpSpPr>
        <p:sp>
          <p:nvSpPr>
            <p:cNvPr id="62" name="Google Shape;62;p5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66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53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250" tIns="36250" rIns="36250" bIns="36250" anchor="ctr" anchorCtr="0">
              <a:noAutofit/>
            </a:bodyPr>
            <a:lstStyle/>
            <a:p>
              <a:pPr marL="0" marR="0" lvl="0" indent="0" algn="ctr" rtl="0">
                <a:lnSpc>
                  <a:spcPct val="99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" name="Google Shape;64;p53"/>
          <p:cNvGrpSpPr/>
          <p:nvPr/>
        </p:nvGrpSpPr>
        <p:grpSpPr>
          <a:xfrm>
            <a:off x="5274149" y="5464610"/>
            <a:ext cx="814180" cy="817829"/>
            <a:chOff x="1813" y="0"/>
            <a:chExt cx="809173" cy="812800"/>
          </a:xfrm>
        </p:grpSpPr>
        <p:sp>
          <p:nvSpPr>
            <p:cNvPr id="65" name="Google Shape;65;p5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66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53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250" tIns="36250" rIns="36250" bIns="36250" anchor="ctr" anchorCtr="0">
              <a:noAutofit/>
            </a:bodyPr>
            <a:lstStyle/>
            <a:p>
              <a:pPr marL="0" marR="0" lvl="0" indent="0" algn="ctr" rtl="0">
                <a:lnSpc>
                  <a:spcPct val="99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" name="Google Shape;67;p53"/>
          <p:cNvGrpSpPr/>
          <p:nvPr/>
        </p:nvGrpSpPr>
        <p:grpSpPr>
          <a:xfrm>
            <a:off x="9520978" y="5464610"/>
            <a:ext cx="814180" cy="817829"/>
            <a:chOff x="1813" y="0"/>
            <a:chExt cx="809173" cy="812800"/>
          </a:xfrm>
        </p:grpSpPr>
        <p:sp>
          <p:nvSpPr>
            <p:cNvPr id="68" name="Google Shape;68;p5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66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53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250" tIns="36250" rIns="36250" bIns="36250" anchor="ctr" anchorCtr="0">
              <a:noAutofit/>
            </a:bodyPr>
            <a:lstStyle/>
            <a:p>
              <a:pPr marL="0" marR="0" lvl="0" indent="0" algn="ctr" rtl="0">
                <a:lnSpc>
                  <a:spcPct val="99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" name="Google Shape;70;p53"/>
          <p:cNvGrpSpPr/>
          <p:nvPr/>
        </p:nvGrpSpPr>
        <p:grpSpPr>
          <a:xfrm>
            <a:off x="13761399" y="5464610"/>
            <a:ext cx="814180" cy="817829"/>
            <a:chOff x="1813" y="0"/>
            <a:chExt cx="809173" cy="812800"/>
          </a:xfrm>
        </p:grpSpPr>
        <p:sp>
          <p:nvSpPr>
            <p:cNvPr id="71" name="Google Shape;71;p5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66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53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250" tIns="36250" rIns="36250" bIns="36250" anchor="ctr" anchorCtr="0">
              <a:noAutofit/>
            </a:bodyPr>
            <a:lstStyle/>
            <a:p>
              <a:pPr marL="0" marR="0" lvl="0" indent="0" algn="ctr" rtl="0">
                <a:lnSpc>
                  <a:spcPct val="99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73;p53"/>
          <p:cNvSpPr txBox="1"/>
          <p:nvPr/>
        </p:nvSpPr>
        <p:spPr>
          <a:xfrm>
            <a:off x="1058128" y="5740175"/>
            <a:ext cx="758973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r>
              <a:rPr lang="en-US" sz="1799" b="1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01.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53"/>
          <p:cNvSpPr txBox="1"/>
          <p:nvPr/>
        </p:nvSpPr>
        <p:spPr>
          <a:xfrm>
            <a:off x="5301753" y="5740175"/>
            <a:ext cx="758973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r>
              <a:rPr lang="en-US" sz="1799" b="1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02.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53"/>
          <p:cNvSpPr txBox="1"/>
          <p:nvPr/>
        </p:nvSpPr>
        <p:spPr>
          <a:xfrm>
            <a:off x="9548583" y="5740175"/>
            <a:ext cx="758973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r>
              <a:rPr lang="en-US" sz="1799" b="1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03.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53"/>
          <p:cNvSpPr txBox="1"/>
          <p:nvPr/>
        </p:nvSpPr>
        <p:spPr>
          <a:xfrm>
            <a:off x="13789003" y="5740175"/>
            <a:ext cx="758973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r>
              <a:rPr lang="en-US" sz="1799" b="1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04.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" name="Google Shape;77;p53"/>
          <p:cNvGrpSpPr/>
          <p:nvPr/>
        </p:nvGrpSpPr>
        <p:grpSpPr>
          <a:xfrm rot="5400000">
            <a:off x="16983727" y="5726179"/>
            <a:ext cx="412392" cy="360843"/>
            <a:chOff x="0" y="0"/>
            <a:chExt cx="812800" cy="711200"/>
          </a:xfrm>
        </p:grpSpPr>
        <p:sp>
          <p:nvSpPr>
            <p:cNvPr id="78" name="Google Shape;78;p5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66DB4"/>
            </a:solidFill>
            <a:ln>
              <a:noFill/>
            </a:ln>
          </p:spPr>
        </p:sp>
        <p:sp>
          <p:nvSpPr>
            <p:cNvPr id="79" name="Google Shape;79;p53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" name="Google Shape;80;p53"/>
          <p:cNvGrpSpPr/>
          <p:nvPr/>
        </p:nvGrpSpPr>
        <p:grpSpPr>
          <a:xfrm>
            <a:off x="0" y="9113639"/>
            <a:ext cx="18287996" cy="3230765"/>
            <a:chOff x="0" y="-38100"/>
            <a:chExt cx="4816592" cy="850900"/>
          </a:xfrm>
        </p:grpSpPr>
        <p:sp>
          <p:nvSpPr>
            <p:cNvPr id="81" name="Google Shape;81;p53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gradFill>
              <a:gsLst>
                <a:gs pos="0">
                  <a:srgbClr val="5DE0E6"/>
                </a:gs>
                <a:gs pos="100000">
                  <a:srgbClr val="004AAD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</p:sp>
        <p:sp>
          <p:nvSpPr>
            <p:cNvPr id="82" name="Google Shape;82;p5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" name="Google Shape;83;p53"/>
          <p:cNvSpPr txBox="1">
            <a:spLocks noGrp="1"/>
          </p:cNvSpPr>
          <p:nvPr>
            <p:ph type="body" idx="1"/>
          </p:nvPr>
        </p:nvSpPr>
        <p:spPr>
          <a:xfrm>
            <a:off x="1028625" y="6425314"/>
            <a:ext cx="2485903" cy="72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  <a:defRPr b="1"/>
            </a:lvl1pPr>
            <a:lvl2pPr marL="914400" lvl="1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53"/>
          <p:cNvSpPr txBox="1">
            <a:spLocks noGrp="1"/>
          </p:cNvSpPr>
          <p:nvPr>
            <p:ph type="body" idx="2"/>
          </p:nvPr>
        </p:nvSpPr>
        <p:spPr>
          <a:xfrm>
            <a:off x="7125831" y="9419065"/>
            <a:ext cx="4036333" cy="707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  <a:def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53"/>
          <p:cNvSpPr txBox="1">
            <a:spLocks noGrp="1"/>
          </p:cNvSpPr>
          <p:nvPr>
            <p:ph type="body" idx="3"/>
          </p:nvPr>
        </p:nvSpPr>
        <p:spPr>
          <a:xfrm>
            <a:off x="5348996" y="6431494"/>
            <a:ext cx="2485903" cy="72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  <a:defRPr b="1"/>
            </a:lvl1pPr>
            <a:lvl2pPr marL="914400" lvl="1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53"/>
          <p:cNvSpPr txBox="1">
            <a:spLocks noGrp="1"/>
          </p:cNvSpPr>
          <p:nvPr>
            <p:ph type="body" idx="4"/>
          </p:nvPr>
        </p:nvSpPr>
        <p:spPr>
          <a:xfrm>
            <a:off x="5348996" y="7200897"/>
            <a:ext cx="3972583" cy="178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53"/>
          <p:cNvSpPr txBox="1">
            <a:spLocks noGrp="1"/>
          </p:cNvSpPr>
          <p:nvPr>
            <p:ph type="body" idx="5"/>
          </p:nvPr>
        </p:nvSpPr>
        <p:spPr>
          <a:xfrm>
            <a:off x="9595825" y="6442997"/>
            <a:ext cx="2485903" cy="72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  <a:defRPr b="1"/>
            </a:lvl1pPr>
            <a:lvl2pPr marL="914400" lvl="1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53"/>
          <p:cNvSpPr txBox="1">
            <a:spLocks noGrp="1"/>
          </p:cNvSpPr>
          <p:nvPr>
            <p:ph type="body" idx="6"/>
          </p:nvPr>
        </p:nvSpPr>
        <p:spPr>
          <a:xfrm>
            <a:off x="9598183" y="7207174"/>
            <a:ext cx="3972583" cy="1765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53"/>
          <p:cNvSpPr txBox="1">
            <a:spLocks noGrp="1"/>
          </p:cNvSpPr>
          <p:nvPr>
            <p:ph type="body" idx="7"/>
          </p:nvPr>
        </p:nvSpPr>
        <p:spPr>
          <a:xfrm>
            <a:off x="13761399" y="6431052"/>
            <a:ext cx="2485903" cy="72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  <a:defRPr b="1"/>
            </a:lvl1pPr>
            <a:lvl2pPr marL="914400" lvl="1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53"/>
          <p:cNvSpPr txBox="1">
            <a:spLocks noGrp="1"/>
          </p:cNvSpPr>
          <p:nvPr>
            <p:ph type="body" idx="8"/>
          </p:nvPr>
        </p:nvSpPr>
        <p:spPr>
          <a:xfrm>
            <a:off x="13761399" y="7200895"/>
            <a:ext cx="3972583" cy="1846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53"/>
          <p:cNvSpPr txBox="1">
            <a:spLocks noGrp="1"/>
          </p:cNvSpPr>
          <p:nvPr>
            <p:ph type="body" idx="9"/>
          </p:nvPr>
        </p:nvSpPr>
        <p:spPr>
          <a:xfrm>
            <a:off x="992865" y="7151790"/>
            <a:ext cx="4036333" cy="1846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pic>
        <p:nvPicPr>
          <p:cNvPr id="92" name="Google Shape;92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376980" y="822043"/>
            <a:ext cx="2189681" cy="130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ult">
  <p:cSld name="Resul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7525" y="-203425"/>
            <a:ext cx="8573674" cy="10546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95;p54"/>
          <p:cNvGrpSpPr/>
          <p:nvPr/>
        </p:nvGrpSpPr>
        <p:grpSpPr>
          <a:xfrm>
            <a:off x="1032081" y="5844593"/>
            <a:ext cx="5050738" cy="861967"/>
            <a:chOff x="12700" y="0"/>
            <a:chExt cx="13246100" cy="2260600"/>
          </a:xfrm>
        </p:grpSpPr>
        <p:sp>
          <p:nvSpPr>
            <p:cNvPr id="96" name="Google Shape;96;p54"/>
            <p:cNvSpPr/>
            <p:nvPr/>
          </p:nvSpPr>
          <p:spPr>
            <a:xfrm>
              <a:off x="12700" y="0"/>
              <a:ext cx="7912100" cy="2260600"/>
            </a:xfrm>
            <a:custGeom>
              <a:avLst/>
              <a:gdLst/>
              <a:ahLst/>
              <a:cxnLst/>
              <a:rect l="l" t="t" r="r" b="b"/>
              <a:pathLst>
                <a:path w="7912100" h="2260600" extrusionOk="0">
                  <a:moveTo>
                    <a:pt x="622300" y="0"/>
                  </a:moveTo>
                  <a:cubicBezTo>
                    <a:pt x="508000" y="0"/>
                    <a:pt x="406400" y="88900"/>
                    <a:pt x="406400" y="215900"/>
                  </a:cubicBezTo>
                  <a:lnTo>
                    <a:pt x="406400" y="279400"/>
                  </a:lnTo>
                  <a:cubicBezTo>
                    <a:pt x="406400" y="393700"/>
                    <a:pt x="508000" y="495300"/>
                    <a:pt x="622300" y="495300"/>
                  </a:cubicBezTo>
                  <a:cubicBezTo>
                    <a:pt x="736600" y="495300"/>
                    <a:pt x="838200" y="393700"/>
                    <a:pt x="838200" y="279400"/>
                  </a:cubicBezTo>
                  <a:lnTo>
                    <a:pt x="838200" y="215900"/>
                  </a:lnTo>
                  <a:cubicBezTo>
                    <a:pt x="838200" y="88900"/>
                    <a:pt x="736600" y="0"/>
                    <a:pt x="622300" y="0"/>
                  </a:cubicBezTo>
                  <a:moveTo>
                    <a:pt x="406400" y="965200"/>
                  </a:moveTo>
                  <a:cubicBezTo>
                    <a:pt x="406400" y="965200"/>
                    <a:pt x="393700" y="952500"/>
                    <a:pt x="393700" y="965200"/>
                  </a:cubicBezTo>
                  <a:lnTo>
                    <a:pt x="241300" y="1320800"/>
                  </a:lnTo>
                  <a:cubicBezTo>
                    <a:pt x="215900" y="1371600"/>
                    <a:pt x="165100" y="1409700"/>
                    <a:pt x="101600" y="1409700"/>
                  </a:cubicBezTo>
                  <a:lnTo>
                    <a:pt x="38100" y="1409700"/>
                  </a:lnTo>
                  <a:cubicBezTo>
                    <a:pt x="25400" y="1409700"/>
                    <a:pt x="12700" y="1409700"/>
                    <a:pt x="12700" y="1397000"/>
                  </a:cubicBezTo>
                  <a:cubicBezTo>
                    <a:pt x="0" y="1384300"/>
                    <a:pt x="0" y="1371600"/>
                    <a:pt x="12700" y="1358900"/>
                  </a:cubicBezTo>
                  <a:lnTo>
                    <a:pt x="203200" y="914400"/>
                  </a:lnTo>
                  <a:lnTo>
                    <a:pt x="266700" y="736600"/>
                  </a:lnTo>
                  <a:cubicBezTo>
                    <a:pt x="317500" y="635000"/>
                    <a:pt x="419100" y="558800"/>
                    <a:pt x="533400" y="558800"/>
                  </a:cubicBezTo>
                  <a:lnTo>
                    <a:pt x="711200" y="558800"/>
                  </a:lnTo>
                  <a:cubicBezTo>
                    <a:pt x="825500" y="558800"/>
                    <a:pt x="927100" y="635000"/>
                    <a:pt x="977900" y="736600"/>
                  </a:cubicBezTo>
                  <a:lnTo>
                    <a:pt x="1041400" y="914400"/>
                  </a:lnTo>
                  <a:lnTo>
                    <a:pt x="1231900" y="1358900"/>
                  </a:lnTo>
                  <a:cubicBezTo>
                    <a:pt x="1244600" y="1371600"/>
                    <a:pt x="1244600" y="1384300"/>
                    <a:pt x="1231900" y="1397000"/>
                  </a:cubicBezTo>
                  <a:cubicBezTo>
                    <a:pt x="1231900" y="1409700"/>
                    <a:pt x="1219200" y="1409700"/>
                    <a:pt x="1206500" y="1409700"/>
                  </a:cubicBezTo>
                  <a:lnTo>
                    <a:pt x="1143000" y="1409700"/>
                  </a:lnTo>
                  <a:cubicBezTo>
                    <a:pt x="1079500" y="1409700"/>
                    <a:pt x="1028700" y="1371600"/>
                    <a:pt x="1003300" y="1320800"/>
                  </a:cubicBezTo>
                  <a:lnTo>
                    <a:pt x="850900" y="965200"/>
                  </a:lnTo>
                  <a:cubicBezTo>
                    <a:pt x="850900" y="952500"/>
                    <a:pt x="838200" y="965200"/>
                    <a:pt x="838200" y="965200"/>
                  </a:cubicBezTo>
                  <a:lnTo>
                    <a:pt x="901700" y="1409700"/>
                  </a:lnTo>
                  <a:lnTo>
                    <a:pt x="977900" y="2222500"/>
                  </a:lnTo>
                  <a:cubicBezTo>
                    <a:pt x="977900" y="2235200"/>
                    <a:pt x="965200" y="2235200"/>
                    <a:pt x="965200" y="2247900"/>
                  </a:cubicBezTo>
                  <a:cubicBezTo>
                    <a:pt x="952500" y="2247900"/>
                    <a:pt x="952500" y="2260600"/>
                    <a:pt x="939800" y="2260600"/>
                  </a:cubicBezTo>
                  <a:lnTo>
                    <a:pt x="889000" y="2260600"/>
                  </a:lnTo>
                  <a:cubicBezTo>
                    <a:pt x="812800" y="2260600"/>
                    <a:pt x="749300" y="2209800"/>
                    <a:pt x="749300" y="2133600"/>
                  </a:cubicBezTo>
                  <a:lnTo>
                    <a:pt x="635000" y="1447800"/>
                  </a:lnTo>
                  <a:cubicBezTo>
                    <a:pt x="622300" y="1447800"/>
                    <a:pt x="622300" y="1447800"/>
                    <a:pt x="609600" y="1447800"/>
                  </a:cubicBezTo>
                  <a:lnTo>
                    <a:pt x="495300" y="2133600"/>
                  </a:lnTo>
                  <a:cubicBezTo>
                    <a:pt x="495300" y="2209800"/>
                    <a:pt x="431800" y="2260600"/>
                    <a:pt x="355600" y="2260600"/>
                  </a:cubicBezTo>
                  <a:lnTo>
                    <a:pt x="304800" y="2260600"/>
                  </a:lnTo>
                  <a:cubicBezTo>
                    <a:pt x="292100" y="2260600"/>
                    <a:pt x="292100" y="2247900"/>
                    <a:pt x="279400" y="2247900"/>
                  </a:cubicBezTo>
                  <a:cubicBezTo>
                    <a:pt x="279400" y="2235200"/>
                    <a:pt x="266700" y="2235200"/>
                    <a:pt x="266700" y="2222500"/>
                  </a:cubicBezTo>
                  <a:lnTo>
                    <a:pt x="342900" y="1409700"/>
                  </a:lnTo>
                  <a:lnTo>
                    <a:pt x="406400" y="965200"/>
                  </a:lnTo>
                  <a:moveTo>
                    <a:pt x="1955800" y="0"/>
                  </a:moveTo>
                  <a:cubicBezTo>
                    <a:pt x="1841500" y="0"/>
                    <a:pt x="1739900" y="88900"/>
                    <a:pt x="1739900" y="215900"/>
                  </a:cubicBezTo>
                  <a:lnTo>
                    <a:pt x="1739900" y="279400"/>
                  </a:lnTo>
                  <a:cubicBezTo>
                    <a:pt x="1739900" y="393700"/>
                    <a:pt x="1841500" y="495300"/>
                    <a:pt x="1955800" y="495300"/>
                  </a:cubicBezTo>
                  <a:cubicBezTo>
                    <a:pt x="2070100" y="495300"/>
                    <a:pt x="2171700" y="393700"/>
                    <a:pt x="2171700" y="279400"/>
                  </a:cubicBezTo>
                  <a:lnTo>
                    <a:pt x="2171700" y="215900"/>
                  </a:lnTo>
                  <a:cubicBezTo>
                    <a:pt x="2171700" y="88900"/>
                    <a:pt x="2070100" y="0"/>
                    <a:pt x="1955800" y="0"/>
                  </a:cubicBezTo>
                  <a:moveTo>
                    <a:pt x="1739900" y="965200"/>
                  </a:moveTo>
                  <a:cubicBezTo>
                    <a:pt x="1739900" y="965200"/>
                    <a:pt x="1727200" y="952500"/>
                    <a:pt x="1727200" y="965200"/>
                  </a:cubicBezTo>
                  <a:lnTo>
                    <a:pt x="1574800" y="1320800"/>
                  </a:lnTo>
                  <a:cubicBezTo>
                    <a:pt x="1549400" y="1371600"/>
                    <a:pt x="1498600" y="1409700"/>
                    <a:pt x="1435100" y="1409700"/>
                  </a:cubicBezTo>
                  <a:lnTo>
                    <a:pt x="1371600" y="1409700"/>
                  </a:lnTo>
                  <a:cubicBezTo>
                    <a:pt x="1358900" y="1409700"/>
                    <a:pt x="1346200" y="1409700"/>
                    <a:pt x="1346200" y="1397000"/>
                  </a:cubicBezTo>
                  <a:cubicBezTo>
                    <a:pt x="1333500" y="1384300"/>
                    <a:pt x="1333500" y="1371600"/>
                    <a:pt x="1346200" y="1358900"/>
                  </a:cubicBezTo>
                  <a:lnTo>
                    <a:pt x="1536700" y="914400"/>
                  </a:lnTo>
                  <a:lnTo>
                    <a:pt x="1600200" y="736600"/>
                  </a:lnTo>
                  <a:cubicBezTo>
                    <a:pt x="1651000" y="635000"/>
                    <a:pt x="1752600" y="558800"/>
                    <a:pt x="1866900" y="558800"/>
                  </a:cubicBezTo>
                  <a:lnTo>
                    <a:pt x="2044700" y="558800"/>
                  </a:lnTo>
                  <a:cubicBezTo>
                    <a:pt x="2159000" y="558800"/>
                    <a:pt x="2260600" y="635000"/>
                    <a:pt x="2311400" y="736600"/>
                  </a:cubicBezTo>
                  <a:lnTo>
                    <a:pt x="2374900" y="914400"/>
                  </a:lnTo>
                  <a:lnTo>
                    <a:pt x="2565400" y="1358900"/>
                  </a:lnTo>
                  <a:cubicBezTo>
                    <a:pt x="2578100" y="1371600"/>
                    <a:pt x="2578100" y="1384300"/>
                    <a:pt x="2565400" y="1397000"/>
                  </a:cubicBezTo>
                  <a:cubicBezTo>
                    <a:pt x="2565400" y="1409700"/>
                    <a:pt x="2552700" y="1409700"/>
                    <a:pt x="2540000" y="1409700"/>
                  </a:cubicBezTo>
                  <a:lnTo>
                    <a:pt x="2476500" y="1409700"/>
                  </a:lnTo>
                  <a:cubicBezTo>
                    <a:pt x="2413000" y="1409700"/>
                    <a:pt x="2362200" y="1371600"/>
                    <a:pt x="2336800" y="1320800"/>
                  </a:cubicBezTo>
                  <a:lnTo>
                    <a:pt x="2184400" y="965200"/>
                  </a:lnTo>
                  <a:cubicBezTo>
                    <a:pt x="2184400" y="952500"/>
                    <a:pt x="2171700" y="965200"/>
                    <a:pt x="2171700" y="965200"/>
                  </a:cubicBezTo>
                  <a:lnTo>
                    <a:pt x="2235200" y="1409700"/>
                  </a:lnTo>
                  <a:lnTo>
                    <a:pt x="2311400" y="2222500"/>
                  </a:lnTo>
                  <a:cubicBezTo>
                    <a:pt x="2311400" y="2235200"/>
                    <a:pt x="2298700" y="2235200"/>
                    <a:pt x="2298700" y="2247900"/>
                  </a:cubicBezTo>
                  <a:cubicBezTo>
                    <a:pt x="2286000" y="2247900"/>
                    <a:pt x="2286000" y="2260600"/>
                    <a:pt x="2273300" y="2260600"/>
                  </a:cubicBezTo>
                  <a:lnTo>
                    <a:pt x="2222500" y="2260600"/>
                  </a:lnTo>
                  <a:cubicBezTo>
                    <a:pt x="2146300" y="2260600"/>
                    <a:pt x="2082800" y="2209800"/>
                    <a:pt x="2082800" y="2133600"/>
                  </a:cubicBezTo>
                  <a:lnTo>
                    <a:pt x="1968500" y="1447800"/>
                  </a:lnTo>
                  <a:cubicBezTo>
                    <a:pt x="1955800" y="1447800"/>
                    <a:pt x="1955800" y="1447800"/>
                    <a:pt x="1943100" y="1447800"/>
                  </a:cubicBezTo>
                  <a:lnTo>
                    <a:pt x="1828800" y="2133600"/>
                  </a:lnTo>
                  <a:cubicBezTo>
                    <a:pt x="1828800" y="2209800"/>
                    <a:pt x="1765300" y="2260600"/>
                    <a:pt x="1689100" y="2260600"/>
                  </a:cubicBezTo>
                  <a:lnTo>
                    <a:pt x="1638300" y="2260600"/>
                  </a:lnTo>
                  <a:cubicBezTo>
                    <a:pt x="1625600" y="2260600"/>
                    <a:pt x="1625600" y="2247900"/>
                    <a:pt x="1612900" y="2247900"/>
                  </a:cubicBezTo>
                  <a:cubicBezTo>
                    <a:pt x="1612900" y="2235200"/>
                    <a:pt x="1600200" y="2235200"/>
                    <a:pt x="1600200" y="2222500"/>
                  </a:cubicBezTo>
                  <a:lnTo>
                    <a:pt x="1676400" y="1409700"/>
                  </a:lnTo>
                  <a:lnTo>
                    <a:pt x="1739900" y="965200"/>
                  </a:lnTo>
                  <a:moveTo>
                    <a:pt x="3289300" y="0"/>
                  </a:moveTo>
                  <a:cubicBezTo>
                    <a:pt x="3175000" y="0"/>
                    <a:pt x="3073400" y="88900"/>
                    <a:pt x="3073400" y="215900"/>
                  </a:cubicBezTo>
                  <a:lnTo>
                    <a:pt x="3073400" y="279400"/>
                  </a:lnTo>
                  <a:cubicBezTo>
                    <a:pt x="3073400" y="393700"/>
                    <a:pt x="3175000" y="495300"/>
                    <a:pt x="3289300" y="495300"/>
                  </a:cubicBezTo>
                  <a:cubicBezTo>
                    <a:pt x="3403600" y="495300"/>
                    <a:pt x="3505200" y="393700"/>
                    <a:pt x="3505200" y="279400"/>
                  </a:cubicBezTo>
                  <a:lnTo>
                    <a:pt x="3505200" y="215900"/>
                  </a:lnTo>
                  <a:cubicBezTo>
                    <a:pt x="3505200" y="88900"/>
                    <a:pt x="3403600" y="0"/>
                    <a:pt x="3289300" y="0"/>
                  </a:cubicBezTo>
                  <a:moveTo>
                    <a:pt x="3073400" y="965200"/>
                  </a:moveTo>
                  <a:cubicBezTo>
                    <a:pt x="3073400" y="965200"/>
                    <a:pt x="3060700" y="952500"/>
                    <a:pt x="3060700" y="965200"/>
                  </a:cubicBezTo>
                  <a:lnTo>
                    <a:pt x="2908300" y="1320800"/>
                  </a:lnTo>
                  <a:cubicBezTo>
                    <a:pt x="2882900" y="1371600"/>
                    <a:pt x="2832100" y="1409700"/>
                    <a:pt x="2768600" y="1409700"/>
                  </a:cubicBezTo>
                  <a:lnTo>
                    <a:pt x="2705100" y="1409700"/>
                  </a:lnTo>
                  <a:cubicBezTo>
                    <a:pt x="2692400" y="1409700"/>
                    <a:pt x="2679700" y="1409700"/>
                    <a:pt x="2679700" y="1397000"/>
                  </a:cubicBezTo>
                  <a:cubicBezTo>
                    <a:pt x="2667000" y="1384300"/>
                    <a:pt x="2667000" y="1371600"/>
                    <a:pt x="2679700" y="1358900"/>
                  </a:cubicBezTo>
                  <a:lnTo>
                    <a:pt x="2870200" y="914400"/>
                  </a:lnTo>
                  <a:lnTo>
                    <a:pt x="2933700" y="736600"/>
                  </a:lnTo>
                  <a:cubicBezTo>
                    <a:pt x="2984500" y="635000"/>
                    <a:pt x="3086100" y="558800"/>
                    <a:pt x="3200400" y="558800"/>
                  </a:cubicBezTo>
                  <a:lnTo>
                    <a:pt x="3378200" y="558800"/>
                  </a:lnTo>
                  <a:cubicBezTo>
                    <a:pt x="3492500" y="558800"/>
                    <a:pt x="3594100" y="635000"/>
                    <a:pt x="3644900" y="736600"/>
                  </a:cubicBezTo>
                  <a:lnTo>
                    <a:pt x="3708400" y="914400"/>
                  </a:lnTo>
                  <a:lnTo>
                    <a:pt x="3898900" y="1358900"/>
                  </a:lnTo>
                  <a:cubicBezTo>
                    <a:pt x="3911600" y="1371600"/>
                    <a:pt x="3911600" y="1384300"/>
                    <a:pt x="3898900" y="1397000"/>
                  </a:cubicBezTo>
                  <a:cubicBezTo>
                    <a:pt x="3898900" y="1409700"/>
                    <a:pt x="3886200" y="1409700"/>
                    <a:pt x="3873500" y="1409700"/>
                  </a:cubicBezTo>
                  <a:lnTo>
                    <a:pt x="3810000" y="1409700"/>
                  </a:lnTo>
                  <a:cubicBezTo>
                    <a:pt x="3746500" y="1409700"/>
                    <a:pt x="3695700" y="1371600"/>
                    <a:pt x="3670300" y="1320800"/>
                  </a:cubicBezTo>
                  <a:lnTo>
                    <a:pt x="3517900" y="965200"/>
                  </a:lnTo>
                  <a:cubicBezTo>
                    <a:pt x="3517900" y="952500"/>
                    <a:pt x="3505200" y="965200"/>
                    <a:pt x="3505200" y="965200"/>
                  </a:cubicBezTo>
                  <a:lnTo>
                    <a:pt x="3568700" y="1409700"/>
                  </a:lnTo>
                  <a:lnTo>
                    <a:pt x="3644900" y="2222500"/>
                  </a:lnTo>
                  <a:cubicBezTo>
                    <a:pt x="3644900" y="2235200"/>
                    <a:pt x="3632200" y="2235200"/>
                    <a:pt x="3632200" y="2247900"/>
                  </a:cubicBezTo>
                  <a:cubicBezTo>
                    <a:pt x="3619500" y="2247900"/>
                    <a:pt x="3619500" y="2260600"/>
                    <a:pt x="3606800" y="2260600"/>
                  </a:cubicBezTo>
                  <a:lnTo>
                    <a:pt x="3556000" y="2260600"/>
                  </a:lnTo>
                  <a:cubicBezTo>
                    <a:pt x="3479800" y="2260600"/>
                    <a:pt x="3416300" y="2209800"/>
                    <a:pt x="3416300" y="2133600"/>
                  </a:cubicBezTo>
                  <a:lnTo>
                    <a:pt x="3302000" y="1447800"/>
                  </a:lnTo>
                  <a:cubicBezTo>
                    <a:pt x="3289300" y="1447800"/>
                    <a:pt x="3289300" y="1447800"/>
                    <a:pt x="3276600" y="1447800"/>
                  </a:cubicBezTo>
                  <a:lnTo>
                    <a:pt x="3162300" y="2133600"/>
                  </a:lnTo>
                  <a:cubicBezTo>
                    <a:pt x="3162300" y="2209800"/>
                    <a:pt x="3098800" y="2260600"/>
                    <a:pt x="3022600" y="2260600"/>
                  </a:cubicBezTo>
                  <a:lnTo>
                    <a:pt x="2971800" y="2260600"/>
                  </a:lnTo>
                  <a:cubicBezTo>
                    <a:pt x="2959100" y="2260600"/>
                    <a:pt x="2959100" y="2247900"/>
                    <a:pt x="2946400" y="2247900"/>
                  </a:cubicBezTo>
                  <a:cubicBezTo>
                    <a:pt x="2946400" y="2235200"/>
                    <a:pt x="2933700" y="2235200"/>
                    <a:pt x="2933700" y="2222500"/>
                  </a:cubicBezTo>
                  <a:lnTo>
                    <a:pt x="3009900" y="1409700"/>
                  </a:lnTo>
                  <a:lnTo>
                    <a:pt x="3073400" y="965200"/>
                  </a:lnTo>
                  <a:moveTo>
                    <a:pt x="4622800" y="0"/>
                  </a:moveTo>
                  <a:cubicBezTo>
                    <a:pt x="4508500" y="0"/>
                    <a:pt x="4406900" y="88900"/>
                    <a:pt x="4406900" y="215900"/>
                  </a:cubicBezTo>
                  <a:lnTo>
                    <a:pt x="4406900" y="279400"/>
                  </a:lnTo>
                  <a:cubicBezTo>
                    <a:pt x="4406900" y="393700"/>
                    <a:pt x="4508500" y="495300"/>
                    <a:pt x="4622800" y="495300"/>
                  </a:cubicBezTo>
                  <a:cubicBezTo>
                    <a:pt x="4737100" y="495300"/>
                    <a:pt x="4838700" y="393700"/>
                    <a:pt x="4838700" y="279400"/>
                  </a:cubicBezTo>
                  <a:lnTo>
                    <a:pt x="4838700" y="215900"/>
                  </a:lnTo>
                  <a:cubicBezTo>
                    <a:pt x="4838700" y="88900"/>
                    <a:pt x="4737100" y="0"/>
                    <a:pt x="4622800" y="0"/>
                  </a:cubicBezTo>
                  <a:moveTo>
                    <a:pt x="4406900" y="965200"/>
                  </a:moveTo>
                  <a:cubicBezTo>
                    <a:pt x="4406900" y="965200"/>
                    <a:pt x="4394200" y="952500"/>
                    <a:pt x="4394200" y="965200"/>
                  </a:cubicBezTo>
                  <a:lnTo>
                    <a:pt x="4241800" y="1320800"/>
                  </a:lnTo>
                  <a:cubicBezTo>
                    <a:pt x="4216400" y="1371600"/>
                    <a:pt x="4165600" y="1409700"/>
                    <a:pt x="4102100" y="1409700"/>
                  </a:cubicBezTo>
                  <a:lnTo>
                    <a:pt x="4038600" y="1409700"/>
                  </a:lnTo>
                  <a:cubicBezTo>
                    <a:pt x="4025900" y="1409700"/>
                    <a:pt x="4013200" y="1409700"/>
                    <a:pt x="4013200" y="1397000"/>
                  </a:cubicBezTo>
                  <a:cubicBezTo>
                    <a:pt x="4000500" y="1384300"/>
                    <a:pt x="4000500" y="1371600"/>
                    <a:pt x="4013200" y="1358900"/>
                  </a:cubicBezTo>
                  <a:lnTo>
                    <a:pt x="4203700" y="914400"/>
                  </a:lnTo>
                  <a:lnTo>
                    <a:pt x="4267200" y="736600"/>
                  </a:lnTo>
                  <a:cubicBezTo>
                    <a:pt x="4318000" y="635000"/>
                    <a:pt x="4419600" y="558800"/>
                    <a:pt x="4533900" y="558800"/>
                  </a:cubicBezTo>
                  <a:lnTo>
                    <a:pt x="4711700" y="558800"/>
                  </a:lnTo>
                  <a:cubicBezTo>
                    <a:pt x="4826000" y="558800"/>
                    <a:pt x="4927600" y="635000"/>
                    <a:pt x="4978400" y="736600"/>
                  </a:cubicBezTo>
                  <a:lnTo>
                    <a:pt x="5041900" y="914400"/>
                  </a:lnTo>
                  <a:lnTo>
                    <a:pt x="5232400" y="1358900"/>
                  </a:lnTo>
                  <a:cubicBezTo>
                    <a:pt x="5245100" y="1371600"/>
                    <a:pt x="5245100" y="1384300"/>
                    <a:pt x="5232400" y="1397000"/>
                  </a:cubicBezTo>
                  <a:cubicBezTo>
                    <a:pt x="5232400" y="1409700"/>
                    <a:pt x="5219700" y="1409700"/>
                    <a:pt x="5207000" y="1409700"/>
                  </a:cubicBezTo>
                  <a:lnTo>
                    <a:pt x="5143500" y="1409700"/>
                  </a:lnTo>
                  <a:cubicBezTo>
                    <a:pt x="5080000" y="1409700"/>
                    <a:pt x="5029200" y="1371600"/>
                    <a:pt x="5003800" y="1320800"/>
                  </a:cubicBezTo>
                  <a:lnTo>
                    <a:pt x="4851400" y="965200"/>
                  </a:lnTo>
                  <a:cubicBezTo>
                    <a:pt x="4851400" y="952500"/>
                    <a:pt x="4838700" y="965200"/>
                    <a:pt x="4838700" y="965200"/>
                  </a:cubicBezTo>
                  <a:lnTo>
                    <a:pt x="4902200" y="1409700"/>
                  </a:lnTo>
                  <a:lnTo>
                    <a:pt x="4978400" y="2222500"/>
                  </a:lnTo>
                  <a:cubicBezTo>
                    <a:pt x="4978400" y="2235200"/>
                    <a:pt x="4965700" y="2235200"/>
                    <a:pt x="4965700" y="2247900"/>
                  </a:cubicBezTo>
                  <a:cubicBezTo>
                    <a:pt x="4953000" y="2247900"/>
                    <a:pt x="4953000" y="2260600"/>
                    <a:pt x="4940300" y="2260600"/>
                  </a:cubicBezTo>
                  <a:lnTo>
                    <a:pt x="4889500" y="2260600"/>
                  </a:lnTo>
                  <a:cubicBezTo>
                    <a:pt x="4813300" y="2260600"/>
                    <a:pt x="4749800" y="2209800"/>
                    <a:pt x="4749800" y="2133600"/>
                  </a:cubicBezTo>
                  <a:lnTo>
                    <a:pt x="4635500" y="1447800"/>
                  </a:lnTo>
                  <a:cubicBezTo>
                    <a:pt x="4622800" y="1447800"/>
                    <a:pt x="4622800" y="1447800"/>
                    <a:pt x="4610100" y="1447800"/>
                  </a:cubicBezTo>
                  <a:lnTo>
                    <a:pt x="4495800" y="2133600"/>
                  </a:lnTo>
                  <a:cubicBezTo>
                    <a:pt x="4495800" y="2209800"/>
                    <a:pt x="4432300" y="2260600"/>
                    <a:pt x="4356100" y="2260600"/>
                  </a:cubicBezTo>
                  <a:lnTo>
                    <a:pt x="4305300" y="2260600"/>
                  </a:lnTo>
                  <a:cubicBezTo>
                    <a:pt x="4292600" y="2260600"/>
                    <a:pt x="4292600" y="2247900"/>
                    <a:pt x="4279900" y="2247900"/>
                  </a:cubicBezTo>
                  <a:cubicBezTo>
                    <a:pt x="4279900" y="2235200"/>
                    <a:pt x="4267200" y="2235200"/>
                    <a:pt x="4267200" y="2222500"/>
                  </a:cubicBezTo>
                  <a:lnTo>
                    <a:pt x="4343400" y="1409700"/>
                  </a:lnTo>
                  <a:lnTo>
                    <a:pt x="4406900" y="965200"/>
                  </a:lnTo>
                  <a:moveTo>
                    <a:pt x="5956300" y="0"/>
                  </a:moveTo>
                  <a:cubicBezTo>
                    <a:pt x="5842000" y="0"/>
                    <a:pt x="5740400" y="88900"/>
                    <a:pt x="5740400" y="215900"/>
                  </a:cubicBezTo>
                  <a:lnTo>
                    <a:pt x="5740400" y="279400"/>
                  </a:lnTo>
                  <a:cubicBezTo>
                    <a:pt x="5740400" y="393700"/>
                    <a:pt x="5842000" y="495300"/>
                    <a:pt x="5956300" y="495300"/>
                  </a:cubicBezTo>
                  <a:cubicBezTo>
                    <a:pt x="6070600" y="495300"/>
                    <a:pt x="6172200" y="393700"/>
                    <a:pt x="6172200" y="279400"/>
                  </a:cubicBezTo>
                  <a:lnTo>
                    <a:pt x="6172200" y="215900"/>
                  </a:lnTo>
                  <a:cubicBezTo>
                    <a:pt x="6172200" y="88900"/>
                    <a:pt x="6070600" y="0"/>
                    <a:pt x="5956300" y="0"/>
                  </a:cubicBezTo>
                  <a:moveTo>
                    <a:pt x="5740400" y="965200"/>
                  </a:moveTo>
                  <a:cubicBezTo>
                    <a:pt x="5740400" y="965200"/>
                    <a:pt x="5727700" y="952500"/>
                    <a:pt x="5727700" y="965200"/>
                  </a:cubicBezTo>
                  <a:lnTo>
                    <a:pt x="5575300" y="1320800"/>
                  </a:lnTo>
                  <a:cubicBezTo>
                    <a:pt x="5549900" y="1371600"/>
                    <a:pt x="5499100" y="1409700"/>
                    <a:pt x="5435600" y="1409700"/>
                  </a:cubicBezTo>
                  <a:lnTo>
                    <a:pt x="5372100" y="1409700"/>
                  </a:lnTo>
                  <a:cubicBezTo>
                    <a:pt x="5359400" y="1409700"/>
                    <a:pt x="5346700" y="1409700"/>
                    <a:pt x="5346700" y="1397000"/>
                  </a:cubicBezTo>
                  <a:cubicBezTo>
                    <a:pt x="5334000" y="1384300"/>
                    <a:pt x="5334000" y="1371600"/>
                    <a:pt x="5346700" y="1358900"/>
                  </a:cubicBezTo>
                  <a:lnTo>
                    <a:pt x="5537200" y="914400"/>
                  </a:lnTo>
                  <a:lnTo>
                    <a:pt x="5600700" y="736600"/>
                  </a:lnTo>
                  <a:cubicBezTo>
                    <a:pt x="5651500" y="635000"/>
                    <a:pt x="5753100" y="558800"/>
                    <a:pt x="5867400" y="558800"/>
                  </a:cubicBezTo>
                  <a:lnTo>
                    <a:pt x="6045200" y="558800"/>
                  </a:lnTo>
                  <a:cubicBezTo>
                    <a:pt x="6159500" y="558800"/>
                    <a:pt x="6261100" y="635000"/>
                    <a:pt x="6311900" y="736600"/>
                  </a:cubicBezTo>
                  <a:lnTo>
                    <a:pt x="6375400" y="914400"/>
                  </a:lnTo>
                  <a:lnTo>
                    <a:pt x="6565900" y="1358900"/>
                  </a:lnTo>
                  <a:cubicBezTo>
                    <a:pt x="6578600" y="1371600"/>
                    <a:pt x="6578600" y="1384300"/>
                    <a:pt x="6565900" y="1397000"/>
                  </a:cubicBezTo>
                  <a:cubicBezTo>
                    <a:pt x="6565900" y="1409700"/>
                    <a:pt x="6553200" y="1409700"/>
                    <a:pt x="6540500" y="1409700"/>
                  </a:cubicBezTo>
                  <a:lnTo>
                    <a:pt x="6477000" y="1409700"/>
                  </a:lnTo>
                  <a:cubicBezTo>
                    <a:pt x="6413500" y="1409700"/>
                    <a:pt x="6362700" y="1371600"/>
                    <a:pt x="6337300" y="1320800"/>
                  </a:cubicBezTo>
                  <a:lnTo>
                    <a:pt x="6184900" y="965200"/>
                  </a:lnTo>
                  <a:cubicBezTo>
                    <a:pt x="6184900" y="952500"/>
                    <a:pt x="6172200" y="965200"/>
                    <a:pt x="6172200" y="965200"/>
                  </a:cubicBezTo>
                  <a:lnTo>
                    <a:pt x="6235700" y="1409700"/>
                  </a:lnTo>
                  <a:lnTo>
                    <a:pt x="6311900" y="2222500"/>
                  </a:lnTo>
                  <a:cubicBezTo>
                    <a:pt x="6311900" y="2235200"/>
                    <a:pt x="6299200" y="2235200"/>
                    <a:pt x="6299200" y="2247900"/>
                  </a:cubicBezTo>
                  <a:cubicBezTo>
                    <a:pt x="6286500" y="2247900"/>
                    <a:pt x="6286500" y="2260600"/>
                    <a:pt x="6273800" y="2260600"/>
                  </a:cubicBezTo>
                  <a:lnTo>
                    <a:pt x="6223000" y="2260600"/>
                  </a:lnTo>
                  <a:cubicBezTo>
                    <a:pt x="6146800" y="2260600"/>
                    <a:pt x="6083300" y="2209800"/>
                    <a:pt x="6083300" y="2133600"/>
                  </a:cubicBezTo>
                  <a:lnTo>
                    <a:pt x="5969000" y="1447800"/>
                  </a:lnTo>
                  <a:cubicBezTo>
                    <a:pt x="5956300" y="1447800"/>
                    <a:pt x="5956300" y="1447800"/>
                    <a:pt x="5943600" y="1447800"/>
                  </a:cubicBezTo>
                  <a:lnTo>
                    <a:pt x="5829300" y="2133600"/>
                  </a:lnTo>
                  <a:cubicBezTo>
                    <a:pt x="5829300" y="2209800"/>
                    <a:pt x="5765800" y="2260600"/>
                    <a:pt x="5689600" y="2260600"/>
                  </a:cubicBezTo>
                  <a:lnTo>
                    <a:pt x="5638800" y="2260600"/>
                  </a:lnTo>
                  <a:cubicBezTo>
                    <a:pt x="5626100" y="2260600"/>
                    <a:pt x="5626100" y="2247900"/>
                    <a:pt x="5613400" y="2247900"/>
                  </a:cubicBezTo>
                  <a:cubicBezTo>
                    <a:pt x="5613400" y="2235200"/>
                    <a:pt x="5600700" y="2235200"/>
                    <a:pt x="5600700" y="2222500"/>
                  </a:cubicBezTo>
                  <a:lnTo>
                    <a:pt x="5676900" y="1409700"/>
                  </a:lnTo>
                  <a:lnTo>
                    <a:pt x="5740400" y="965200"/>
                  </a:lnTo>
                  <a:moveTo>
                    <a:pt x="7289800" y="0"/>
                  </a:moveTo>
                  <a:cubicBezTo>
                    <a:pt x="7175500" y="0"/>
                    <a:pt x="7073900" y="88900"/>
                    <a:pt x="7073900" y="215900"/>
                  </a:cubicBezTo>
                  <a:lnTo>
                    <a:pt x="7073900" y="279400"/>
                  </a:lnTo>
                  <a:cubicBezTo>
                    <a:pt x="7073900" y="393700"/>
                    <a:pt x="7175500" y="495300"/>
                    <a:pt x="7289800" y="495300"/>
                  </a:cubicBezTo>
                  <a:cubicBezTo>
                    <a:pt x="7404100" y="495300"/>
                    <a:pt x="7505700" y="393700"/>
                    <a:pt x="7505700" y="279400"/>
                  </a:cubicBezTo>
                  <a:lnTo>
                    <a:pt x="7505700" y="215900"/>
                  </a:lnTo>
                  <a:cubicBezTo>
                    <a:pt x="7505700" y="88900"/>
                    <a:pt x="7404100" y="0"/>
                    <a:pt x="7289800" y="0"/>
                  </a:cubicBezTo>
                  <a:moveTo>
                    <a:pt x="7073900" y="965200"/>
                  </a:moveTo>
                  <a:cubicBezTo>
                    <a:pt x="7073900" y="965200"/>
                    <a:pt x="7061200" y="952500"/>
                    <a:pt x="7061200" y="965200"/>
                  </a:cubicBezTo>
                  <a:lnTo>
                    <a:pt x="6908800" y="1320800"/>
                  </a:lnTo>
                  <a:cubicBezTo>
                    <a:pt x="6883400" y="1371600"/>
                    <a:pt x="6832600" y="1409700"/>
                    <a:pt x="6769100" y="1409700"/>
                  </a:cubicBezTo>
                  <a:lnTo>
                    <a:pt x="6705600" y="1409700"/>
                  </a:lnTo>
                  <a:cubicBezTo>
                    <a:pt x="6692900" y="1409700"/>
                    <a:pt x="6680200" y="1409700"/>
                    <a:pt x="6680200" y="1397000"/>
                  </a:cubicBezTo>
                  <a:cubicBezTo>
                    <a:pt x="6667500" y="1384300"/>
                    <a:pt x="6667500" y="1371600"/>
                    <a:pt x="6680200" y="1358900"/>
                  </a:cubicBezTo>
                  <a:lnTo>
                    <a:pt x="6870700" y="914400"/>
                  </a:lnTo>
                  <a:lnTo>
                    <a:pt x="6934200" y="736600"/>
                  </a:lnTo>
                  <a:cubicBezTo>
                    <a:pt x="6985000" y="635000"/>
                    <a:pt x="7086600" y="558800"/>
                    <a:pt x="7200900" y="558800"/>
                  </a:cubicBezTo>
                  <a:lnTo>
                    <a:pt x="7378700" y="558800"/>
                  </a:lnTo>
                  <a:cubicBezTo>
                    <a:pt x="7493000" y="558800"/>
                    <a:pt x="7594600" y="635000"/>
                    <a:pt x="7645400" y="736600"/>
                  </a:cubicBezTo>
                  <a:lnTo>
                    <a:pt x="7708900" y="914400"/>
                  </a:lnTo>
                  <a:lnTo>
                    <a:pt x="7899400" y="1358900"/>
                  </a:lnTo>
                  <a:cubicBezTo>
                    <a:pt x="7912100" y="1371600"/>
                    <a:pt x="7912100" y="1384300"/>
                    <a:pt x="7899400" y="1397000"/>
                  </a:cubicBezTo>
                  <a:cubicBezTo>
                    <a:pt x="7899400" y="1409700"/>
                    <a:pt x="7886700" y="1409700"/>
                    <a:pt x="7874000" y="1409700"/>
                  </a:cubicBezTo>
                  <a:lnTo>
                    <a:pt x="7810500" y="1409700"/>
                  </a:lnTo>
                  <a:cubicBezTo>
                    <a:pt x="7747000" y="1409700"/>
                    <a:pt x="7696200" y="1371600"/>
                    <a:pt x="7670800" y="1320800"/>
                  </a:cubicBezTo>
                  <a:lnTo>
                    <a:pt x="7518400" y="965200"/>
                  </a:lnTo>
                  <a:cubicBezTo>
                    <a:pt x="7518400" y="952500"/>
                    <a:pt x="7505700" y="965200"/>
                    <a:pt x="7505700" y="965200"/>
                  </a:cubicBezTo>
                  <a:lnTo>
                    <a:pt x="7569200" y="1409700"/>
                  </a:lnTo>
                  <a:lnTo>
                    <a:pt x="7645400" y="2222500"/>
                  </a:lnTo>
                  <a:cubicBezTo>
                    <a:pt x="7645400" y="2235200"/>
                    <a:pt x="7632700" y="2235200"/>
                    <a:pt x="7632700" y="2247900"/>
                  </a:cubicBezTo>
                  <a:cubicBezTo>
                    <a:pt x="7620000" y="2247900"/>
                    <a:pt x="7620000" y="2260600"/>
                    <a:pt x="7607300" y="2260600"/>
                  </a:cubicBezTo>
                  <a:lnTo>
                    <a:pt x="7556500" y="2260600"/>
                  </a:lnTo>
                  <a:cubicBezTo>
                    <a:pt x="7480300" y="2260600"/>
                    <a:pt x="7416800" y="2209800"/>
                    <a:pt x="7416800" y="2133600"/>
                  </a:cubicBezTo>
                  <a:lnTo>
                    <a:pt x="7302500" y="1447800"/>
                  </a:lnTo>
                  <a:cubicBezTo>
                    <a:pt x="7289800" y="1447800"/>
                    <a:pt x="7289800" y="1447800"/>
                    <a:pt x="7277100" y="1447800"/>
                  </a:cubicBezTo>
                  <a:lnTo>
                    <a:pt x="7162800" y="2133600"/>
                  </a:lnTo>
                  <a:cubicBezTo>
                    <a:pt x="7162800" y="2209800"/>
                    <a:pt x="7099300" y="2260600"/>
                    <a:pt x="7023100" y="2260600"/>
                  </a:cubicBezTo>
                  <a:lnTo>
                    <a:pt x="6972300" y="2260600"/>
                  </a:lnTo>
                  <a:cubicBezTo>
                    <a:pt x="6959600" y="2260600"/>
                    <a:pt x="6959600" y="2247900"/>
                    <a:pt x="6946900" y="2247900"/>
                  </a:cubicBezTo>
                  <a:cubicBezTo>
                    <a:pt x="6946900" y="2235200"/>
                    <a:pt x="6934200" y="2235200"/>
                    <a:pt x="6934200" y="2222500"/>
                  </a:cubicBezTo>
                  <a:lnTo>
                    <a:pt x="7010400" y="1409700"/>
                  </a:lnTo>
                  <a:lnTo>
                    <a:pt x="7073900" y="96520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54"/>
            <p:cNvSpPr/>
            <p:nvPr/>
          </p:nvSpPr>
          <p:spPr>
            <a:xfrm>
              <a:off x="8013700" y="0"/>
              <a:ext cx="5245100" cy="2260600"/>
            </a:xfrm>
            <a:custGeom>
              <a:avLst/>
              <a:gdLst/>
              <a:ahLst/>
              <a:cxnLst/>
              <a:rect l="l" t="t" r="r" b="b"/>
              <a:pathLst>
                <a:path w="5245100" h="2260600" extrusionOk="0">
                  <a:moveTo>
                    <a:pt x="622300" y="0"/>
                  </a:moveTo>
                  <a:cubicBezTo>
                    <a:pt x="508000" y="0"/>
                    <a:pt x="406400" y="88900"/>
                    <a:pt x="406400" y="215900"/>
                  </a:cubicBezTo>
                  <a:lnTo>
                    <a:pt x="406400" y="279400"/>
                  </a:lnTo>
                  <a:cubicBezTo>
                    <a:pt x="406400" y="393700"/>
                    <a:pt x="508000" y="495300"/>
                    <a:pt x="622300" y="495300"/>
                  </a:cubicBezTo>
                  <a:cubicBezTo>
                    <a:pt x="736600" y="495300"/>
                    <a:pt x="838200" y="393700"/>
                    <a:pt x="838200" y="279400"/>
                  </a:cubicBezTo>
                  <a:lnTo>
                    <a:pt x="838200" y="215900"/>
                  </a:lnTo>
                  <a:cubicBezTo>
                    <a:pt x="838200" y="88900"/>
                    <a:pt x="736600" y="0"/>
                    <a:pt x="622300" y="0"/>
                  </a:cubicBezTo>
                  <a:moveTo>
                    <a:pt x="406400" y="965200"/>
                  </a:moveTo>
                  <a:cubicBezTo>
                    <a:pt x="406400" y="965200"/>
                    <a:pt x="393700" y="952500"/>
                    <a:pt x="393700" y="965200"/>
                  </a:cubicBezTo>
                  <a:lnTo>
                    <a:pt x="241300" y="1320800"/>
                  </a:lnTo>
                  <a:cubicBezTo>
                    <a:pt x="215900" y="1371600"/>
                    <a:pt x="165100" y="1409700"/>
                    <a:pt x="101600" y="1409700"/>
                  </a:cubicBezTo>
                  <a:lnTo>
                    <a:pt x="38100" y="1409700"/>
                  </a:lnTo>
                  <a:cubicBezTo>
                    <a:pt x="25400" y="1409700"/>
                    <a:pt x="12700" y="1409700"/>
                    <a:pt x="12700" y="1397000"/>
                  </a:cubicBezTo>
                  <a:cubicBezTo>
                    <a:pt x="0" y="1384300"/>
                    <a:pt x="0" y="1371600"/>
                    <a:pt x="12700" y="1358900"/>
                  </a:cubicBezTo>
                  <a:lnTo>
                    <a:pt x="203200" y="914400"/>
                  </a:lnTo>
                  <a:lnTo>
                    <a:pt x="266700" y="736600"/>
                  </a:lnTo>
                  <a:cubicBezTo>
                    <a:pt x="317500" y="635000"/>
                    <a:pt x="419100" y="558800"/>
                    <a:pt x="533400" y="558800"/>
                  </a:cubicBezTo>
                  <a:lnTo>
                    <a:pt x="711200" y="558800"/>
                  </a:lnTo>
                  <a:cubicBezTo>
                    <a:pt x="825500" y="558800"/>
                    <a:pt x="927100" y="635000"/>
                    <a:pt x="977900" y="736600"/>
                  </a:cubicBezTo>
                  <a:lnTo>
                    <a:pt x="1041400" y="914400"/>
                  </a:lnTo>
                  <a:lnTo>
                    <a:pt x="1231900" y="1358900"/>
                  </a:lnTo>
                  <a:cubicBezTo>
                    <a:pt x="1244600" y="1371600"/>
                    <a:pt x="1244600" y="1384300"/>
                    <a:pt x="1231900" y="1397000"/>
                  </a:cubicBezTo>
                  <a:cubicBezTo>
                    <a:pt x="1231900" y="1409700"/>
                    <a:pt x="1219200" y="1409700"/>
                    <a:pt x="1206500" y="1409700"/>
                  </a:cubicBezTo>
                  <a:lnTo>
                    <a:pt x="1143000" y="1409700"/>
                  </a:lnTo>
                  <a:cubicBezTo>
                    <a:pt x="1079500" y="1409700"/>
                    <a:pt x="1028700" y="1371600"/>
                    <a:pt x="1003300" y="1320800"/>
                  </a:cubicBezTo>
                  <a:lnTo>
                    <a:pt x="850900" y="965200"/>
                  </a:lnTo>
                  <a:cubicBezTo>
                    <a:pt x="850900" y="952500"/>
                    <a:pt x="838200" y="965200"/>
                    <a:pt x="838200" y="965200"/>
                  </a:cubicBezTo>
                  <a:lnTo>
                    <a:pt x="901700" y="1409700"/>
                  </a:lnTo>
                  <a:lnTo>
                    <a:pt x="977900" y="2222500"/>
                  </a:lnTo>
                  <a:cubicBezTo>
                    <a:pt x="977900" y="2235200"/>
                    <a:pt x="965200" y="2235200"/>
                    <a:pt x="965200" y="2247900"/>
                  </a:cubicBezTo>
                  <a:cubicBezTo>
                    <a:pt x="952500" y="2247900"/>
                    <a:pt x="952500" y="2260600"/>
                    <a:pt x="939800" y="2260600"/>
                  </a:cubicBezTo>
                  <a:lnTo>
                    <a:pt x="889000" y="2260600"/>
                  </a:lnTo>
                  <a:cubicBezTo>
                    <a:pt x="812800" y="2260600"/>
                    <a:pt x="749300" y="2209800"/>
                    <a:pt x="749300" y="2133600"/>
                  </a:cubicBezTo>
                  <a:lnTo>
                    <a:pt x="635000" y="1447800"/>
                  </a:lnTo>
                  <a:cubicBezTo>
                    <a:pt x="622300" y="1447800"/>
                    <a:pt x="622300" y="1447800"/>
                    <a:pt x="609600" y="1447800"/>
                  </a:cubicBezTo>
                  <a:lnTo>
                    <a:pt x="495300" y="2133600"/>
                  </a:lnTo>
                  <a:cubicBezTo>
                    <a:pt x="495300" y="2209800"/>
                    <a:pt x="431800" y="2260600"/>
                    <a:pt x="355600" y="2260600"/>
                  </a:cubicBezTo>
                  <a:lnTo>
                    <a:pt x="304800" y="2260600"/>
                  </a:lnTo>
                  <a:cubicBezTo>
                    <a:pt x="292100" y="2260600"/>
                    <a:pt x="292100" y="2247900"/>
                    <a:pt x="279400" y="2247900"/>
                  </a:cubicBezTo>
                  <a:cubicBezTo>
                    <a:pt x="279400" y="2235200"/>
                    <a:pt x="266700" y="2235200"/>
                    <a:pt x="266700" y="2222500"/>
                  </a:cubicBezTo>
                  <a:lnTo>
                    <a:pt x="342900" y="1409700"/>
                  </a:lnTo>
                  <a:lnTo>
                    <a:pt x="406400" y="965200"/>
                  </a:lnTo>
                  <a:moveTo>
                    <a:pt x="1955800" y="0"/>
                  </a:moveTo>
                  <a:cubicBezTo>
                    <a:pt x="1841500" y="0"/>
                    <a:pt x="1739900" y="88900"/>
                    <a:pt x="1739900" y="215900"/>
                  </a:cubicBezTo>
                  <a:lnTo>
                    <a:pt x="1739900" y="279400"/>
                  </a:lnTo>
                  <a:cubicBezTo>
                    <a:pt x="1739900" y="393700"/>
                    <a:pt x="1841500" y="495300"/>
                    <a:pt x="1955800" y="495300"/>
                  </a:cubicBezTo>
                  <a:cubicBezTo>
                    <a:pt x="2070100" y="495300"/>
                    <a:pt x="2171700" y="393700"/>
                    <a:pt x="2171700" y="279400"/>
                  </a:cubicBezTo>
                  <a:lnTo>
                    <a:pt x="2171700" y="215900"/>
                  </a:lnTo>
                  <a:cubicBezTo>
                    <a:pt x="2171700" y="88900"/>
                    <a:pt x="2070100" y="0"/>
                    <a:pt x="1955800" y="0"/>
                  </a:cubicBezTo>
                  <a:moveTo>
                    <a:pt x="1739900" y="965200"/>
                  </a:moveTo>
                  <a:cubicBezTo>
                    <a:pt x="1739900" y="965200"/>
                    <a:pt x="1727200" y="952500"/>
                    <a:pt x="1727200" y="965200"/>
                  </a:cubicBezTo>
                  <a:lnTo>
                    <a:pt x="1574800" y="1320800"/>
                  </a:lnTo>
                  <a:cubicBezTo>
                    <a:pt x="1549400" y="1371600"/>
                    <a:pt x="1498600" y="1409700"/>
                    <a:pt x="1435100" y="1409700"/>
                  </a:cubicBezTo>
                  <a:lnTo>
                    <a:pt x="1371600" y="1409700"/>
                  </a:lnTo>
                  <a:cubicBezTo>
                    <a:pt x="1358900" y="1409700"/>
                    <a:pt x="1346200" y="1409700"/>
                    <a:pt x="1346200" y="1397000"/>
                  </a:cubicBezTo>
                  <a:cubicBezTo>
                    <a:pt x="1333500" y="1384300"/>
                    <a:pt x="1333500" y="1371600"/>
                    <a:pt x="1346200" y="1358900"/>
                  </a:cubicBezTo>
                  <a:lnTo>
                    <a:pt x="1536700" y="914400"/>
                  </a:lnTo>
                  <a:lnTo>
                    <a:pt x="1600200" y="736600"/>
                  </a:lnTo>
                  <a:cubicBezTo>
                    <a:pt x="1651000" y="635000"/>
                    <a:pt x="1752600" y="558800"/>
                    <a:pt x="1866900" y="558800"/>
                  </a:cubicBezTo>
                  <a:lnTo>
                    <a:pt x="2044700" y="558800"/>
                  </a:lnTo>
                  <a:cubicBezTo>
                    <a:pt x="2159000" y="558800"/>
                    <a:pt x="2260600" y="635000"/>
                    <a:pt x="2311400" y="736600"/>
                  </a:cubicBezTo>
                  <a:lnTo>
                    <a:pt x="2374900" y="914400"/>
                  </a:lnTo>
                  <a:lnTo>
                    <a:pt x="2565400" y="1358900"/>
                  </a:lnTo>
                  <a:cubicBezTo>
                    <a:pt x="2578100" y="1371600"/>
                    <a:pt x="2578100" y="1384300"/>
                    <a:pt x="2565400" y="1397000"/>
                  </a:cubicBezTo>
                  <a:cubicBezTo>
                    <a:pt x="2565400" y="1409700"/>
                    <a:pt x="2552700" y="1409700"/>
                    <a:pt x="2540000" y="1409700"/>
                  </a:cubicBezTo>
                  <a:lnTo>
                    <a:pt x="2476500" y="1409700"/>
                  </a:lnTo>
                  <a:cubicBezTo>
                    <a:pt x="2413000" y="1409700"/>
                    <a:pt x="2362200" y="1371600"/>
                    <a:pt x="2336800" y="1320800"/>
                  </a:cubicBezTo>
                  <a:lnTo>
                    <a:pt x="2184400" y="965200"/>
                  </a:lnTo>
                  <a:cubicBezTo>
                    <a:pt x="2184400" y="952500"/>
                    <a:pt x="2171700" y="965200"/>
                    <a:pt x="2171700" y="965200"/>
                  </a:cubicBezTo>
                  <a:lnTo>
                    <a:pt x="2235200" y="1409700"/>
                  </a:lnTo>
                  <a:lnTo>
                    <a:pt x="2311400" y="2222500"/>
                  </a:lnTo>
                  <a:cubicBezTo>
                    <a:pt x="2311400" y="2235200"/>
                    <a:pt x="2298700" y="2235200"/>
                    <a:pt x="2298700" y="2247900"/>
                  </a:cubicBezTo>
                  <a:cubicBezTo>
                    <a:pt x="2286000" y="2247900"/>
                    <a:pt x="2286000" y="2260600"/>
                    <a:pt x="2273300" y="2260600"/>
                  </a:cubicBezTo>
                  <a:lnTo>
                    <a:pt x="2222500" y="2260600"/>
                  </a:lnTo>
                  <a:cubicBezTo>
                    <a:pt x="2146300" y="2260600"/>
                    <a:pt x="2082800" y="2209800"/>
                    <a:pt x="2082800" y="2133600"/>
                  </a:cubicBezTo>
                  <a:lnTo>
                    <a:pt x="1968500" y="1447800"/>
                  </a:lnTo>
                  <a:cubicBezTo>
                    <a:pt x="1955800" y="1447800"/>
                    <a:pt x="1955800" y="1447800"/>
                    <a:pt x="1943100" y="1447800"/>
                  </a:cubicBezTo>
                  <a:lnTo>
                    <a:pt x="1828800" y="2133600"/>
                  </a:lnTo>
                  <a:cubicBezTo>
                    <a:pt x="1828800" y="2209800"/>
                    <a:pt x="1765300" y="2260600"/>
                    <a:pt x="1689100" y="2260600"/>
                  </a:cubicBezTo>
                  <a:lnTo>
                    <a:pt x="1638300" y="2260600"/>
                  </a:lnTo>
                  <a:cubicBezTo>
                    <a:pt x="1625600" y="2260600"/>
                    <a:pt x="1625600" y="2247900"/>
                    <a:pt x="1612900" y="2247900"/>
                  </a:cubicBezTo>
                  <a:cubicBezTo>
                    <a:pt x="1612900" y="2235200"/>
                    <a:pt x="1600200" y="2235200"/>
                    <a:pt x="1600200" y="2222500"/>
                  </a:cubicBezTo>
                  <a:lnTo>
                    <a:pt x="1676400" y="1409700"/>
                  </a:lnTo>
                  <a:lnTo>
                    <a:pt x="1739900" y="965200"/>
                  </a:lnTo>
                  <a:moveTo>
                    <a:pt x="3289300" y="0"/>
                  </a:moveTo>
                  <a:cubicBezTo>
                    <a:pt x="3175000" y="0"/>
                    <a:pt x="3073400" y="88900"/>
                    <a:pt x="3073400" y="215900"/>
                  </a:cubicBezTo>
                  <a:lnTo>
                    <a:pt x="3073400" y="279400"/>
                  </a:lnTo>
                  <a:cubicBezTo>
                    <a:pt x="3073400" y="393700"/>
                    <a:pt x="3175000" y="495300"/>
                    <a:pt x="3289300" y="495300"/>
                  </a:cubicBezTo>
                  <a:cubicBezTo>
                    <a:pt x="3403600" y="495300"/>
                    <a:pt x="3505200" y="393700"/>
                    <a:pt x="3505200" y="279400"/>
                  </a:cubicBezTo>
                  <a:lnTo>
                    <a:pt x="3505200" y="215900"/>
                  </a:lnTo>
                  <a:cubicBezTo>
                    <a:pt x="3505200" y="88900"/>
                    <a:pt x="3403600" y="0"/>
                    <a:pt x="3289300" y="0"/>
                  </a:cubicBezTo>
                  <a:moveTo>
                    <a:pt x="3073400" y="965200"/>
                  </a:moveTo>
                  <a:cubicBezTo>
                    <a:pt x="3073400" y="965200"/>
                    <a:pt x="3060700" y="952500"/>
                    <a:pt x="3060700" y="965200"/>
                  </a:cubicBezTo>
                  <a:lnTo>
                    <a:pt x="2908300" y="1320800"/>
                  </a:lnTo>
                  <a:cubicBezTo>
                    <a:pt x="2882900" y="1371600"/>
                    <a:pt x="2832100" y="1409700"/>
                    <a:pt x="2768600" y="1409700"/>
                  </a:cubicBezTo>
                  <a:lnTo>
                    <a:pt x="2705100" y="1409700"/>
                  </a:lnTo>
                  <a:cubicBezTo>
                    <a:pt x="2692400" y="1409700"/>
                    <a:pt x="2679700" y="1409700"/>
                    <a:pt x="2679700" y="1397000"/>
                  </a:cubicBezTo>
                  <a:cubicBezTo>
                    <a:pt x="2667000" y="1384300"/>
                    <a:pt x="2667000" y="1371600"/>
                    <a:pt x="2679700" y="1358900"/>
                  </a:cubicBezTo>
                  <a:lnTo>
                    <a:pt x="2870200" y="914400"/>
                  </a:lnTo>
                  <a:lnTo>
                    <a:pt x="2933700" y="736600"/>
                  </a:lnTo>
                  <a:cubicBezTo>
                    <a:pt x="2984500" y="635000"/>
                    <a:pt x="3086100" y="558800"/>
                    <a:pt x="3200400" y="558800"/>
                  </a:cubicBezTo>
                  <a:lnTo>
                    <a:pt x="3378200" y="558800"/>
                  </a:lnTo>
                  <a:cubicBezTo>
                    <a:pt x="3492500" y="558800"/>
                    <a:pt x="3594100" y="635000"/>
                    <a:pt x="3644900" y="736600"/>
                  </a:cubicBezTo>
                  <a:lnTo>
                    <a:pt x="3708400" y="914400"/>
                  </a:lnTo>
                  <a:lnTo>
                    <a:pt x="3898900" y="1358900"/>
                  </a:lnTo>
                  <a:cubicBezTo>
                    <a:pt x="3911600" y="1371600"/>
                    <a:pt x="3911600" y="1384300"/>
                    <a:pt x="3898900" y="1397000"/>
                  </a:cubicBezTo>
                  <a:cubicBezTo>
                    <a:pt x="3898900" y="1409700"/>
                    <a:pt x="3886200" y="1409700"/>
                    <a:pt x="3873500" y="1409700"/>
                  </a:cubicBezTo>
                  <a:lnTo>
                    <a:pt x="3810000" y="1409700"/>
                  </a:lnTo>
                  <a:cubicBezTo>
                    <a:pt x="3746500" y="1409700"/>
                    <a:pt x="3695700" y="1371600"/>
                    <a:pt x="3670300" y="1320800"/>
                  </a:cubicBezTo>
                  <a:lnTo>
                    <a:pt x="3517900" y="965200"/>
                  </a:lnTo>
                  <a:cubicBezTo>
                    <a:pt x="3517900" y="952500"/>
                    <a:pt x="3505200" y="965200"/>
                    <a:pt x="3505200" y="965200"/>
                  </a:cubicBezTo>
                  <a:lnTo>
                    <a:pt x="3568700" y="1409700"/>
                  </a:lnTo>
                  <a:lnTo>
                    <a:pt x="3644900" y="2222500"/>
                  </a:lnTo>
                  <a:cubicBezTo>
                    <a:pt x="3644900" y="2235200"/>
                    <a:pt x="3632200" y="2235200"/>
                    <a:pt x="3632200" y="2247900"/>
                  </a:cubicBezTo>
                  <a:cubicBezTo>
                    <a:pt x="3619500" y="2247900"/>
                    <a:pt x="3619500" y="2260600"/>
                    <a:pt x="3606800" y="2260600"/>
                  </a:cubicBezTo>
                  <a:lnTo>
                    <a:pt x="3556000" y="2260600"/>
                  </a:lnTo>
                  <a:cubicBezTo>
                    <a:pt x="3479800" y="2260600"/>
                    <a:pt x="3416300" y="2209800"/>
                    <a:pt x="3416300" y="2133600"/>
                  </a:cubicBezTo>
                  <a:lnTo>
                    <a:pt x="3302000" y="1447800"/>
                  </a:lnTo>
                  <a:cubicBezTo>
                    <a:pt x="3289300" y="1447800"/>
                    <a:pt x="3289300" y="1447800"/>
                    <a:pt x="3276600" y="1447800"/>
                  </a:cubicBezTo>
                  <a:lnTo>
                    <a:pt x="3162300" y="2133600"/>
                  </a:lnTo>
                  <a:cubicBezTo>
                    <a:pt x="3162300" y="2209800"/>
                    <a:pt x="3098800" y="2260600"/>
                    <a:pt x="3022600" y="2260600"/>
                  </a:cubicBezTo>
                  <a:lnTo>
                    <a:pt x="2971800" y="2260600"/>
                  </a:lnTo>
                  <a:cubicBezTo>
                    <a:pt x="2959100" y="2260600"/>
                    <a:pt x="2959100" y="2247900"/>
                    <a:pt x="2946400" y="2247900"/>
                  </a:cubicBezTo>
                  <a:cubicBezTo>
                    <a:pt x="2946400" y="2235200"/>
                    <a:pt x="2933700" y="2235200"/>
                    <a:pt x="2933700" y="2222500"/>
                  </a:cubicBezTo>
                  <a:lnTo>
                    <a:pt x="3009900" y="1409700"/>
                  </a:lnTo>
                  <a:lnTo>
                    <a:pt x="3073400" y="965200"/>
                  </a:lnTo>
                  <a:moveTo>
                    <a:pt x="4622800" y="0"/>
                  </a:moveTo>
                  <a:cubicBezTo>
                    <a:pt x="4508500" y="0"/>
                    <a:pt x="4406900" y="88900"/>
                    <a:pt x="4406900" y="215900"/>
                  </a:cubicBezTo>
                  <a:lnTo>
                    <a:pt x="4406900" y="279400"/>
                  </a:lnTo>
                  <a:cubicBezTo>
                    <a:pt x="4406900" y="393700"/>
                    <a:pt x="4508500" y="495300"/>
                    <a:pt x="4622800" y="495300"/>
                  </a:cubicBezTo>
                  <a:cubicBezTo>
                    <a:pt x="4737100" y="495300"/>
                    <a:pt x="4838700" y="393700"/>
                    <a:pt x="4838700" y="279400"/>
                  </a:cubicBezTo>
                  <a:lnTo>
                    <a:pt x="4838700" y="215900"/>
                  </a:lnTo>
                  <a:cubicBezTo>
                    <a:pt x="4838700" y="88900"/>
                    <a:pt x="4737100" y="0"/>
                    <a:pt x="4622800" y="0"/>
                  </a:cubicBezTo>
                  <a:moveTo>
                    <a:pt x="4406900" y="965200"/>
                  </a:moveTo>
                  <a:cubicBezTo>
                    <a:pt x="4406900" y="965200"/>
                    <a:pt x="4394200" y="952500"/>
                    <a:pt x="4394200" y="965200"/>
                  </a:cubicBezTo>
                  <a:lnTo>
                    <a:pt x="4241800" y="1320800"/>
                  </a:lnTo>
                  <a:cubicBezTo>
                    <a:pt x="4216400" y="1371600"/>
                    <a:pt x="4165600" y="1409700"/>
                    <a:pt x="4102100" y="1409700"/>
                  </a:cubicBezTo>
                  <a:lnTo>
                    <a:pt x="4038600" y="1409700"/>
                  </a:lnTo>
                  <a:cubicBezTo>
                    <a:pt x="4025900" y="1409700"/>
                    <a:pt x="4013200" y="1409700"/>
                    <a:pt x="4013200" y="1397000"/>
                  </a:cubicBezTo>
                  <a:cubicBezTo>
                    <a:pt x="4000500" y="1384300"/>
                    <a:pt x="4000500" y="1371600"/>
                    <a:pt x="4013200" y="1358900"/>
                  </a:cubicBezTo>
                  <a:lnTo>
                    <a:pt x="4203700" y="914400"/>
                  </a:lnTo>
                  <a:lnTo>
                    <a:pt x="4267200" y="736600"/>
                  </a:lnTo>
                  <a:cubicBezTo>
                    <a:pt x="4318000" y="635000"/>
                    <a:pt x="4419600" y="558800"/>
                    <a:pt x="4533900" y="558800"/>
                  </a:cubicBezTo>
                  <a:lnTo>
                    <a:pt x="4711700" y="558800"/>
                  </a:lnTo>
                  <a:cubicBezTo>
                    <a:pt x="4826000" y="558800"/>
                    <a:pt x="4927600" y="635000"/>
                    <a:pt x="4978400" y="736600"/>
                  </a:cubicBezTo>
                  <a:lnTo>
                    <a:pt x="5041900" y="914400"/>
                  </a:lnTo>
                  <a:lnTo>
                    <a:pt x="5232400" y="1358900"/>
                  </a:lnTo>
                  <a:cubicBezTo>
                    <a:pt x="5245100" y="1371600"/>
                    <a:pt x="5245100" y="1384300"/>
                    <a:pt x="5232400" y="1397000"/>
                  </a:cubicBezTo>
                  <a:cubicBezTo>
                    <a:pt x="5232400" y="1409700"/>
                    <a:pt x="5219700" y="1409700"/>
                    <a:pt x="5207000" y="1409700"/>
                  </a:cubicBezTo>
                  <a:lnTo>
                    <a:pt x="5143500" y="1409700"/>
                  </a:lnTo>
                  <a:cubicBezTo>
                    <a:pt x="5080000" y="1409700"/>
                    <a:pt x="5029200" y="1371600"/>
                    <a:pt x="5003800" y="1320800"/>
                  </a:cubicBezTo>
                  <a:lnTo>
                    <a:pt x="4851400" y="965200"/>
                  </a:lnTo>
                  <a:cubicBezTo>
                    <a:pt x="4851400" y="952500"/>
                    <a:pt x="4838700" y="965200"/>
                    <a:pt x="4838700" y="965200"/>
                  </a:cubicBezTo>
                  <a:lnTo>
                    <a:pt x="4902200" y="1409700"/>
                  </a:lnTo>
                  <a:lnTo>
                    <a:pt x="4978400" y="2222500"/>
                  </a:lnTo>
                  <a:cubicBezTo>
                    <a:pt x="4978400" y="2235200"/>
                    <a:pt x="4965700" y="2235200"/>
                    <a:pt x="4965700" y="2247900"/>
                  </a:cubicBezTo>
                  <a:cubicBezTo>
                    <a:pt x="4953000" y="2247900"/>
                    <a:pt x="4953000" y="2260600"/>
                    <a:pt x="4940300" y="2260600"/>
                  </a:cubicBezTo>
                  <a:lnTo>
                    <a:pt x="4889500" y="2260600"/>
                  </a:lnTo>
                  <a:cubicBezTo>
                    <a:pt x="4813300" y="2260600"/>
                    <a:pt x="4749800" y="2209800"/>
                    <a:pt x="4749800" y="2133600"/>
                  </a:cubicBezTo>
                  <a:lnTo>
                    <a:pt x="4635500" y="1447800"/>
                  </a:lnTo>
                  <a:cubicBezTo>
                    <a:pt x="4622800" y="1447800"/>
                    <a:pt x="4622800" y="1447800"/>
                    <a:pt x="4610100" y="1447800"/>
                  </a:cubicBezTo>
                  <a:lnTo>
                    <a:pt x="4495800" y="2133600"/>
                  </a:lnTo>
                  <a:cubicBezTo>
                    <a:pt x="4495800" y="2209800"/>
                    <a:pt x="4432300" y="2260600"/>
                    <a:pt x="4356100" y="2260600"/>
                  </a:cubicBezTo>
                  <a:lnTo>
                    <a:pt x="4305300" y="2260600"/>
                  </a:lnTo>
                  <a:cubicBezTo>
                    <a:pt x="4292600" y="2260600"/>
                    <a:pt x="4292600" y="2247900"/>
                    <a:pt x="4279900" y="2247900"/>
                  </a:cubicBezTo>
                  <a:cubicBezTo>
                    <a:pt x="4279900" y="2235200"/>
                    <a:pt x="4267200" y="2235200"/>
                    <a:pt x="4267200" y="2222500"/>
                  </a:cubicBezTo>
                  <a:lnTo>
                    <a:pt x="4343400" y="1409700"/>
                  </a:lnTo>
                  <a:lnTo>
                    <a:pt x="4406900" y="965200"/>
                  </a:lnTo>
                </a:path>
              </a:pathLst>
            </a:custGeom>
            <a:solidFill>
              <a:srgbClr val="FEC7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" name="Google Shape;98;p54"/>
          <p:cNvSpPr txBox="1">
            <a:spLocks noGrp="1"/>
          </p:cNvSpPr>
          <p:nvPr>
            <p:ph type="title"/>
          </p:nvPr>
        </p:nvSpPr>
        <p:spPr>
          <a:xfrm>
            <a:off x="925225" y="1476381"/>
            <a:ext cx="46113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6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4"/>
          <p:cNvSpPr txBox="1">
            <a:spLocks noGrp="1"/>
          </p:cNvSpPr>
          <p:nvPr>
            <p:ph type="body" idx="1"/>
          </p:nvPr>
        </p:nvSpPr>
        <p:spPr>
          <a:xfrm>
            <a:off x="941025" y="7234725"/>
            <a:ext cx="6889800" cy="21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just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2pPr>
            <a:lvl3pPr marL="1371600" lvl="2" indent="-22860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marL="1828800" lvl="3" indent="-2286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marL="2286000" lvl="4" indent="-2286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marL="2743200" lvl="5" indent="-3556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54"/>
          <p:cNvSpPr>
            <a:spLocks noGrp="1"/>
          </p:cNvSpPr>
          <p:nvPr>
            <p:ph type="pic" idx="2"/>
          </p:nvPr>
        </p:nvSpPr>
        <p:spPr>
          <a:xfrm>
            <a:off x="9466325" y="1164200"/>
            <a:ext cx="8115600" cy="8779200"/>
          </a:xfrm>
          <a:prstGeom prst="roundRect">
            <a:avLst>
              <a:gd name="adj" fmla="val 4576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ject">
  <p:cSld name="Projec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5"/>
          <p:cNvSpPr/>
          <p:nvPr/>
        </p:nvSpPr>
        <p:spPr>
          <a:xfrm>
            <a:off x="16890525" y="-57250"/>
            <a:ext cx="1660500" cy="94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" name="Google Shape;103;p55"/>
          <p:cNvGrpSpPr/>
          <p:nvPr/>
        </p:nvGrpSpPr>
        <p:grpSpPr>
          <a:xfrm>
            <a:off x="0" y="884039"/>
            <a:ext cx="18287996" cy="9402961"/>
            <a:chOff x="0" y="-38100"/>
            <a:chExt cx="4816592" cy="2476500"/>
          </a:xfrm>
        </p:grpSpPr>
        <p:sp>
          <p:nvSpPr>
            <p:cNvPr id="104" name="Google Shape;104;p55"/>
            <p:cNvSpPr/>
            <p:nvPr/>
          </p:nvSpPr>
          <p:spPr>
            <a:xfrm>
              <a:off x="0" y="0"/>
              <a:ext cx="4816592" cy="2438400"/>
            </a:xfrm>
            <a:custGeom>
              <a:avLst/>
              <a:gdLst/>
              <a:ahLst/>
              <a:cxnLst/>
              <a:rect l="l" t="t" r="r" b="b"/>
              <a:pathLst>
                <a:path w="4816592" h="2438400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1993AB"/>
            </a:solidFill>
            <a:ln>
              <a:noFill/>
            </a:ln>
          </p:spPr>
        </p:sp>
        <p:sp>
          <p:nvSpPr>
            <p:cNvPr id="105" name="Google Shape;105;p5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55"/>
          <p:cNvSpPr/>
          <p:nvPr/>
        </p:nvSpPr>
        <p:spPr>
          <a:xfrm>
            <a:off x="10373531" y="0"/>
            <a:ext cx="7233431" cy="1028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55"/>
          <p:cNvSpPr>
            <a:spLocks noGrp="1"/>
          </p:cNvSpPr>
          <p:nvPr>
            <p:ph type="pic" idx="2"/>
          </p:nvPr>
        </p:nvSpPr>
        <p:spPr>
          <a:xfrm>
            <a:off x="10721192" y="0"/>
            <a:ext cx="6538108" cy="10287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08" name="Google Shape;108;p55"/>
          <p:cNvGrpSpPr/>
          <p:nvPr/>
        </p:nvGrpSpPr>
        <p:grpSpPr>
          <a:xfrm>
            <a:off x="1286796" y="264599"/>
            <a:ext cx="4305236" cy="708736"/>
            <a:chOff x="0" y="0"/>
            <a:chExt cx="5476703" cy="853693"/>
          </a:xfrm>
        </p:grpSpPr>
        <p:pic>
          <p:nvPicPr>
            <p:cNvPr id="109" name="Google Shape;109;p5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40451"/>
              <a:ext cx="2082379" cy="694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5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53990" y="40451"/>
              <a:ext cx="1302505" cy="694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5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556494" y="0"/>
              <a:ext cx="1920209" cy="8536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2" name="Google Shape;112;p55"/>
          <p:cNvSpPr txBox="1">
            <a:spLocks noGrp="1"/>
          </p:cNvSpPr>
          <p:nvPr>
            <p:ph type="title"/>
          </p:nvPr>
        </p:nvSpPr>
        <p:spPr>
          <a:xfrm>
            <a:off x="3958000" y="2565125"/>
            <a:ext cx="5537100" cy="3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600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55"/>
          <p:cNvSpPr txBox="1">
            <a:spLocks noGrp="1"/>
          </p:cNvSpPr>
          <p:nvPr>
            <p:ph type="body" idx="1"/>
          </p:nvPr>
        </p:nvSpPr>
        <p:spPr>
          <a:xfrm>
            <a:off x="4052625" y="6313025"/>
            <a:ext cx="5537100" cy="28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14" name="Google Shape;114;p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871411" y="2565117"/>
            <a:ext cx="7829400" cy="6573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el">
  <p:cSld name="Tabel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6"/>
          <p:cNvSpPr txBox="1">
            <a:spLocks noGrp="1"/>
          </p:cNvSpPr>
          <p:nvPr>
            <p:ph type="title"/>
          </p:nvPr>
        </p:nvSpPr>
        <p:spPr>
          <a:xfrm>
            <a:off x="4706540" y="2444950"/>
            <a:ext cx="891567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600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7" name="Google Shape;117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380668">
            <a:off x="-3526809" y="8373612"/>
            <a:ext cx="4708562" cy="3826777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56"/>
          <p:cNvSpPr txBox="1">
            <a:spLocks noGrp="1"/>
          </p:cNvSpPr>
          <p:nvPr>
            <p:ph type="body" idx="1"/>
          </p:nvPr>
        </p:nvSpPr>
        <p:spPr>
          <a:xfrm>
            <a:off x="2251050" y="3950650"/>
            <a:ext cx="137859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members">
  <p:cSld name="Team members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7"/>
          <p:cNvSpPr>
            <a:spLocks noGrp="1"/>
          </p:cNvSpPr>
          <p:nvPr>
            <p:ph type="pic" idx="2"/>
          </p:nvPr>
        </p:nvSpPr>
        <p:spPr>
          <a:xfrm>
            <a:off x="2769782" y="3032867"/>
            <a:ext cx="2637243" cy="2863108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57"/>
          <p:cNvSpPr>
            <a:spLocks noGrp="1"/>
          </p:cNvSpPr>
          <p:nvPr>
            <p:ph type="pic" idx="3"/>
          </p:nvPr>
        </p:nvSpPr>
        <p:spPr>
          <a:xfrm>
            <a:off x="6594943" y="3013777"/>
            <a:ext cx="2637243" cy="2863108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57"/>
          <p:cNvSpPr>
            <a:spLocks noGrp="1"/>
          </p:cNvSpPr>
          <p:nvPr>
            <p:ph type="pic" idx="4"/>
          </p:nvPr>
        </p:nvSpPr>
        <p:spPr>
          <a:xfrm>
            <a:off x="10427846" y="3013777"/>
            <a:ext cx="2637243" cy="2863108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57"/>
          <p:cNvSpPr>
            <a:spLocks noGrp="1"/>
          </p:cNvSpPr>
          <p:nvPr>
            <p:ph type="pic" idx="5"/>
          </p:nvPr>
        </p:nvSpPr>
        <p:spPr>
          <a:xfrm>
            <a:off x="14237020" y="3032491"/>
            <a:ext cx="2637243" cy="2863108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57"/>
          <p:cNvSpPr txBox="1">
            <a:spLocks noGrp="1"/>
          </p:cNvSpPr>
          <p:nvPr>
            <p:ph type="title"/>
          </p:nvPr>
        </p:nvSpPr>
        <p:spPr>
          <a:xfrm>
            <a:off x="5029198" y="115614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600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5" name="Google Shape;125;p57"/>
          <p:cNvGrpSpPr/>
          <p:nvPr/>
        </p:nvGrpSpPr>
        <p:grpSpPr>
          <a:xfrm>
            <a:off x="-456226" y="9953625"/>
            <a:ext cx="19200451" cy="3086102"/>
            <a:chOff x="0" y="0"/>
            <a:chExt cx="5056909" cy="812800"/>
          </a:xfrm>
        </p:grpSpPr>
        <p:sp>
          <p:nvSpPr>
            <p:cNvPr id="126" name="Google Shape;126;p57"/>
            <p:cNvSpPr/>
            <p:nvPr/>
          </p:nvSpPr>
          <p:spPr>
            <a:xfrm>
              <a:off x="0" y="0"/>
              <a:ext cx="5056909" cy="271146"/>
            </a:xfrm>
            <a:custGeom>
              <a:avLst/>
              <a:gdLst/>
              <a:ahLst/>
              <a:cxnLst/>
              <a:rect l="l" t="t" r="r" b="b"/>
              <a:pathLst>
                <a:path w="5056909" h="271146" extrusionOk="0">
                  <a:moveTo>
                    <a:pt x="0" y="0"/>
                  </a:moveTo>
                  <a:lnTo>
                    <a:pt x="5056909" y="0"/>
                  </a:lnTo>
                  <a:lnTo>
                    <a:pt x="5056909" y="271146"/>
                  </a:lnTo>
                  <a:lnTo>
                    <a:pt x="0" y="271146"/>
                  </a:lnTo>
                  <a:close/>
                </a:path>
              </a:pathLst>
            </a:custGeom>
            <a:solidFill>
              <a:srgbClr val="1B1A1A"/>
            </a:solidFill>
            <a:ln>
              <a:noFill/>
            </a:ln>
          </p:spPr>
        </p:sp>
        <p:sp>
          <p:nvSpPr>
            <p:cNvPr id="127" name="Google Shape;127;p57"/>
            <p:cNvSpPr txBox="1"/>
            <p:nvPr/>
          </p:nvSpPr>
          <p:spPr>
            <a:xfrm>
              <a:off x="0" y="47625"/>
              <a:ext cx="812800" cy="765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9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28" name="Google Shape;128;p57"/>
          <p:cNvCxnSpPr/>
          <p:nvPr/>
        </p:nvCxnSpPr>
        <p:spPr>
          <a:xfrm rot="5400000">
            <a:off x="3618211" y="5407101"/>
            <a:ext cx="4767518" cy="0"/>
          </a:xfrm>
          <a:prstGeom prst="straightConnector1">
            <a:avLst/>
          </a:prstGeom>
          <a:noFill/>
          <a:ln w="19050" cap="flat" cmpd="sng">
            <a:solidFill>
              <a:srgbClr val="166DB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" name="Google Shape;129;p57"/>
          <p:cNvCxnSpPr/>
          <p:nvPr/>
        </p:nvCxnSpPr>
        <p:spPr>
          <a:xfrm rot="5400000">
            <a:off x="7446279" y="5407101"/>
            <a:ext cx="4767518" cy="0"/>
          </a:xfrm>
          <a:prstGeom prst="straightConnector1">
            <a:avLst/>
          </a:prstGeom>
          <a:noFill/>
          <a:ln w="19050" cap="flat" cmpd="sng">
            <a:solidFill>
              <a:srgbClr val="166DB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0" name="Google Shape;130;p57"/>
          <p:cNvCxnSpPr/>
          <p:nvPr/>
        </p:nvCxnSpPr>
        <p:spPr>
          <a:xfrm rot="5400000">
            <a:off x="11277366" y="5407101"/>
            <a:ext cx="4767518" cy="0"/>
          </a:xfrm>
          <a:prstGeom prst="straightConnector1">
            <a:avLst/>
          </a:prstGeom>
          <a:noFill/>
          <a:ln w="19050" cap="flat" cmpd="sng">
            <a:solidFill>
              <a:srgbClr val="166DB4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31" name="Google Shape;131;p57"/>
          <p:cNvGrpSpPr/>
          <p:nvPr/>
        </p:nvGrpSpPr>
        <p:grpSpPr>
          <a:xfrm>
            <a:off x="0" y="9113639"/>
            <a:ext cx="18287996" cy="3230765"/>
            <a:chOff x="0" y="-38100"/>
            <a:chExt cx="4816592" cy="850900"/>
          </a:xfrm>
        </p:grpSpPr>
        <p:sp>
          <p:nvSpPr>
            <p:cNvPr id="132" name="Google Shape;132;p57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gradFill>
              <a:gsLst>
                <a:gs pos="0">
                  <a:srgbClr val="5DE0E6"/>
                </a:gs>
                <a:gs pos="100000">
                  <a:srgbClr val="004AAD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</p:sp>
        <p:sp>
          <p:nvSpPr>
            <p:cNvPr id="133" name="Google Shape;133;p5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4" name="Google Shape;134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1801831">
            <a:off x="15274101" y="-2552295"/>
            <a:ext cx="4708562" cy="3826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7996977">
            <a:off x="-3564566" y="6528922"/>
            <a:ext cx="4708562" cy="3826777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57"/>
          <p:cNvSpPr txBox="1">
            <a:spLocks noGrp="1"/>
          </p:cNvSpPr>
          <p:nvPr>
            <p:ph type="body" idx="1"/>
          </p:nvPr>
        </p:nvSpPr>
        <p:spPr>
          <a:xfrm>
            <a:off x="3030889" y="6465551"/>
            <a:ext cx="212401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  <a:defRPr b="1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57"/>
          <p:cNvSpPr txBox="1">
            <a:spLocks noGrp="1"/>
          </p:cNvSpPr>
          <p:nvPr>
            <p:ph type="body" idx="6"/>
          </p:nvPr>
        </p:nvSpPr>
        <p:spPr>
          <a:xfrm>
            <a:off x="3060618" y="7047599"/>
            <a:ext cx="2124014" cy="631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  <a:defRPr sz="24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57"/>
          <p:cNvSpPr txBox="1">
            <a:spLocks noGrp="1"/>
          </p:cNvSpPr>
          <p:nvPr>
            <p:ph type="body" idx="7"/>
          </p:nvPr>
        </p:nvSpPr>
        <p:spPr>
          <a:xfrm>
            <a:off x="6869568" y="6496238"/>
            <a:ext cx="212401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  <a:defRPr b="1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57"/>
          <p:cNvSpPr txBox="1">
            <a:spLocks noGrp="1"/>
          </p:cNvSpPr>
          <p:nvPr>
            <p:ph type="body" idx="8"/>
          </p:nvPr>
        </p:nvSpPr>
        <p:spPr>
          <a:xfrm>
            <a:off x="6899297" y="7078286"/>
            <a:ext cx="2124014" cy="631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  <a:defRPr sz="24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57"/>
          <p:cNvSpPr txBox="1">
            <a:spLocks noGrp="1"/>
          </p:cNvSpPr>
          <p:nvPr>
            <p:ph type="body" idx="9"/>
          </p:nvPr>
        </p:nvSpPr>
        <p:spPr>
          <a:xfrm>
            <a:off x="10662078" y="6465551"/>
            <a:ext cx="212401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  <a:defRPr b="1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57"/>
          <p:cNvSpPr txBox="1">
            <a:spLocks noGrp="1"/>
          </p:cNvSpPr>
          <p:nvPr>
            <p:ph type="body" idx="13"/>
          </p:nvPr>
        </p:nvSpPr>
        <p:spPr>
          <a:xfrm>
            <a:off x="10691807" y="7047599"/>
            <a:ext cx="2124014" cy="631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  <a:defRPr sz="2400" b="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57"/>
          <p:cNvSpPr txBox="1">
            <a:spLocks noGrp="1"/>
          </p:cNvSpPr>
          <p:nvPr>
            <p:ph type="body" idx="14"/>
          </p:nvPr>
        </p:nvSpPr>
        <p:spPr>
          <a:xfrm>
            <a:off x="14536159" y="6463637"/>
            <a:ext cx="212401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  <a:defRPr b="1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57"/>
          <p:cNvSpPr txBox="1">
            <a:spLocks noGrp="1"/>
          </p:cNvSpPr>
          <p:nvPr>
            <p:ph type="body" idx="15"/>
          </p:nvPr>
        </p:nvSpPr>
        <p:spPr>
          <a:xfrm>
            <a:off x="14565888" y="7045685"/>
            <a:ext cx="2124014" cy="631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  <a:defRPr sz="24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3100898" y="828125"/>
            <a:ext cx="121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 SemiBold"/>
              <a:buNone/>
              <a:defRPr sz="4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916100" y="2404750"/>
            <a:ext cx="16470600" cy="7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/>
              <a:buChar char="•"/>
              <a:defRPr sz="3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Char char="–"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Char char="•"/>
              <a:defRPr sz="2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–"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»"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9" name="Google Shape;9;p45"/>
          <p:cNvGrpSpPr/>
          <p:nvPr/>
        </p:nvGrpSpPr>
        <p:grpSpPr>
          <a:xfrm>
            <a:off x="13474250" y="293846"/>
            <a:ext cx="4393774" cy="679501"/>
            <a:chOff x="13474250" y="293846"/>
            <a:chExt cx="4393774" cy="679501"/>
          </a:xfrm>
        </p:grpSpPr>
        <p:pic>
          <p:nvPicPr>
            <p:cNvPr id="10" name="Google Shape;10;p45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16696256" y="293846"/>
              <a:ext cx="1171768" cy="6405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45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15316321" y="332841"/>
              <a:ext cx="1404836" cy="6405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45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13474250" y="293846"/>
              <a:ext cx="1842079" cy="64050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" name="Google Shape;13;p45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359331" y="189697"/>
            <a:ext cx="783651" cy="78365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45"/>
          <p:cNvSpPr txBox="1"/>
          <p:nvPr/>
        </p:nvSpPr>
        <p:spPr>
          <a:xfrm>
            <a:off x="7628161" y="9759124"/>
            <a:ext cx="3008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www.greatedu.co.id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45"/>
          <p:cNvSpPr txBox="1"/>
          <p:nvPr/>
        </p:nvSpPr>
        <p:spPr>
          <a:xfrm>
            <a:off x="255600" y="9651654"/>
            <a:ext cx="308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1" u="none" strike="noStrike" cap="none">
                <a:solidFill>
                  <a:srgbClr val="1993AB"/>
                </a:solidFill>
                <a:latin typeface="Lexend Light"/>
                <a:ea typeface="Lexend Light"/>
                <a:cs typeface="Lexend Light"/>
                <a:sym typeface="Lexend Light"/>
              </a:rPr>
              <a:t>#1SemesterBarengGreatEdu</a:t>
            </a:r>
            <a:endParaRPr sz="1700" b="0" i="1" u="none" strike="noStrike" cap="none">
              <a:solidFill>
                <a:srgbClr val="1993AB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6" name="Google Shape;16;p45"/>
          <p:cNvSpPr txBox="1"/>
          <p:nvPr/>
        </p:nvSpPr>
        <p:spPr>
          <a:xfrm>
            <a:off x="14314000" y="9651650"/>
            <a:ext cx="337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5F8195"/>
                </a:solidFill>
                <a:latin typeface="Poppins Light"/>
                <a:ea typeface="Poppins Light"/>
                <a:cs typeface="Poppins Light"/>
                <a:sym typeface="Poppins Light"/>
              </a:rPr>
              <a:t>SIB Cycle 5 |</a:t>
            </a:r>
            <a:r>
              <a:rPr lang="en-US" sz="1700" b="1" i="0" u="none" strike="noStrike" cap="none">
                <a:solidFill>
                  <a:srgbClr val="5F8195"/>
                </a:solidFill>
                <a:latin typeface="Poppins"/>
                <a:ea typeface="Poppins"/>
                <a:cs typeface="Poppins"/>
                <a:sym typeface="Poppins"/>
              </a:rPr>
              <a:t>UI/UX</a:t>
            </a:r>
            <a:endParaRPr sz="1700" b="1" i="0" u="none" strike="noStrike" cap="none">
              <a:solidFill>
                <a:srgbClr val="5F819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>
          <p15:clr>
            <a:srgbClr val="E46962"/>
          </p15:clr>
        </p15:guide>
        <p15:guide id="2" pos="576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ucidchart.com/blog/how-to-build-customer-journey-map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utwitly.medium.com/customer-journey-maps-vs-service-blueprints-whats-the-difference-23ad1c12edc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pcues.com/blog/user-journey-maps-example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"/>
          <p:cNvSpPr txBox="1">
            <a:spLocks noGrp="1"/>
          </p:cNvSpPr>
          <p:nvPr>
            <p:ph type="title"/>
          </p:nvPr>
        </p:nvSpPr>
        <p:spPr>
          <a:xfrm>
            <a:off x="1664850" y="1997025"/>
            <a:ext cx="10689000" cy="23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User Journey Map</a:t>
            </a:r>
            <a:endParaRPr/>
          </a:p>
        </p:txBody>
      </p:sp>
      <p:grpSp>
        <p:nvGrpSpPr>
          <p:cNvPr id="201" name="Google Shape;201;p1"/>
          <p:cNvGrpSpPr/>
          <p:nvPr/>
        </p:nvGrpSpPr>
        <p:grpSpPr>
          <a:xfrm rot="5400000">
            <a:off x="-6454725" y="3424063"/>
            <a:ext cx="10721261" cy="3230403"/>
            <a:chOff x="0" y="-38100"/>
            <a:chExt cx="2823688" cy="850800"/>
          </a:xfrm>
        </p:grpSpPr>
        <p:sp>
          <p:nvSpPr>
            <p:cNvPr id="202" name="Google Shape;202;p1"/>
            <p:cNvSpPr/>
            <p:nvPr/>
          </p:nvSpPr>
          <p:spPr>
            <a:xfrm>
              <a:off x="0" y="0"/>
              <a:ext cx="2823688" cy="270933"/>
            </a:xfrm>
            <a:custGeom>
              <a:avLst/>
              <a:gdLst/>
              <a:ahLst/>
              <a:cxnLst/>
              <a:rect l="l" t="t" r="r" b="b"/>
              <a:pathLst>
                <a:path w="2823688" h="270933" extrusionOk="0">
                  <a:moveTo>
                    <a:pt x="0" y="0"/>
                  </a:moveTo>
                  <a:lnTo>
                    <a:pt x="2823688" y="0"/>
                  </a:lnTo>
                  <a:lnTo>
                    <a:pt x="2823688" y="270933"/>
                  </a:lnTo>
                  <a:lnTo>
                    <a:pt x="0" y="270933"/>
                  </a:lnTo>
                  <a:close/>
                </a:path>
              </a:pathLst>
            </a:custGeom>
            <a:gradFill>
              <a:gsLst>
                <a:gs pos="0">
                  <a:srgbClr val="5DE0E6"/>
                </a:gs>
                <a:gs pos="100000">
                  <a:srgbClr val="004AAD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03" name="Google Shape;203;p1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4" name="Google Shape;20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07916" y="609924"/>
            <a:ext cx="1268383" cy="675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214203" y="651061"/>
            <a:ext cx="1520666" cy="675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20250" y="609924"/>
            <a:ext cx="1993958" cy="675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95500" y="505775"/>
            <a:ext cx="973676" cy="97367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AF8F087-853B-5300-E998-4EF24B05FD53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>
            <a:normAutofit lnSpcReduction="10000"/>
          </a:bodyPr>
          <a:lstStyle/>
          <a:p>
            <a:endParaRPr lang="en-ID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9"/>
          <p:cNvSpPr txBox="1"/>
          <p:nvPr/>
        </p:nvSpPr>
        <p:spPr>
          <a:xfrm>
            <a:off x="8839727" y="1836191"/>
            <a:ext cx="2555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500" b="0" i="1" u="sng" strike="noStrike" cap="none">
                <a:solidFill>
                  <a:srgbClr val="D9D9D9"/>
                </a:solidFill>
                <a:latin typeface="Poppins Black"/>
                <a:ea typeface="Poppins Black"/>
                <a:cs typeface="Poppins Black"/>
                <a:sym typeface="Poppins Black"/>
              </a:rPr>
              <a:t>Experience</a:t>
            </a:r>
            <a:endParaRPr sz="2500" b="0" i="1" u="sng" strike="noStrike" cap="none">
              <a:solidFill>
                <a:srgbClr val="D9D9D9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397" name="Google Shape;397;p9"/>
          <p:cNvSpPr txBox="1"/>
          <p:nvPr/>
        </p:nvSpPr>
        <p:spPr>
          <a:xfrm>
            <a:off x="2669400" y="3206175"/>
            <a:ext cx="45579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D9D9D9"/>
                </a:solidFill>
                <a:latin typeface="Poppins Black"/>
                <a:ea typeface="Poppins Black"/>
                <a:cs typeface="Poppins Black"/>
                <a:sym typeface="Poppins Black"/>
              </a:rPr>
              <a:t>Jenis </a:t>
            </a:r>
            <a:r>
              <a:rPr lang="en-US" sz="3000" b="0" i="1" u="none" strike="noStrike" cap="none">
                <a:solidFill>
                  <a:srgbClr val="D9D9D9"/>
                </a:solidFill>
                <a:latin typeface="Poppins Black"/>
                <a:ea typeface="Poppins Black"/>
                <a:cs typeface="Poppins Black"/>
                <a:sym typeface="Poppins Black"/>
              </a:rPr>
              <a:t>User journey map </a:t>
            </a:r>
            <a:r>
              <a:rPr lang="en-US" sz="3000" b="0" i="0" u="none" strike="noStrike" cap="none">
                <a:solidFill>
                  <a:srgbClr val="D9D9D9"/>
                </a:solidFill>
                <a:latin typeface="Poppins Black"/>
                <a:ea typeface="Poppins Black"/>
                <a:cs typeface="Poppins Black"/>
                <a:sym typeface="Poppins Black"/>
              </a:rPr>
              <a:t>yang umum digunakan</a:t>
            </a:r>
            <a:endParaRPr sz="3000" b="0" i="0" u="none" strike="noStrike" cap="none">
              <a:solidFill>
                <a:srgbClr val="D9D9D9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398" name="Google Shape;398;p9"/>
          <p:cNvSpPr txBox="1"/>
          <p:nvPr/>
        </p:nvSpPr>
        <p:spPr>
          <a:xfrm>
            <a:off x="8839719" y="4086054"/>
            <a:ext cx="3015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500" b="0" i="1" u="sng" strike="noStrike" cap="none">
                <a:solidFill>
                  <a:srgbClr val="000000"/>
                </a:solidFill>
                <a:latin typeface="Poppins Black"/>
                <a:ea typeface="Poppins Black"/>
                <a:cs typeface="Poppins Black"/>
                <a:sym typeface="Poppins Black"/>
              </a:rPr>
              <a:t>Current state</a:t>
            </a:r>
            <a:endParaRPr sz="2500" b="0" i="1" u="sng" strike="noStrike" cap="none">
              <a:solidFill>
                <a:srgbClr val="000000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399" name="Google Shape;399;p9"/>
          <p:cNvSpPr txBox="1"/>
          <p:nvPr/>
        </p:nvSpPr>
        <p:spPr>
          <a:xfrm>
            <a:off x="8839731" y="6885600"/>
            <a:ext cx="3380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14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500" b="0" i="1" u="sng" strike="noStrike" cap="none">
                <a:solidFill>
                  <a:srgbClr val="D9D9D9"/>
                </a:solidFill>
                <a:latin typeface="Poppins Black"/>
                <a:ea typeface="Poppins Black"/>
                <a:cs typeface="Poppins Black"/>
                <a:sym typeface="Poppins Black"/>
              </a:rPr>
              <a:t>Service blueprint</a:t>
            </a:r>
            <a:endParaRPr sz="2500" b="0" i="1" u="sng" strike="noStrike" cap="none">
              <a:solidFill>
                <a:srgbClr val="D9D9D9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400" name="Google Shape;40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6888" y="4834750"/>
            <a:ext cx="2382925" cy="238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9"/>
          <p:cNvSpPr txBox="1"/>
          <p:nvPr/>
        </p:nvSpPr>
        <p:spPr>
          <a:xfrm>
            <a:off x="8839726" y="2183791"/>
            <a:ext cx="52278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Fokus utama pada </a:t>
            </a:r>
            <a:r>
              <a:rPr lang="en-US" sz="2000" b="0" i="0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rPr>
              <a:t>Action</a:t>
            </a:r>
            <a:r>
              <a:rPr lang="en-US" sz="20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(apa user yang dilakukan dalam suatu proses).</a:t>
            </a:r>
            <a:endParaRPr sz="2000" b="0" i="1" u="none" strike="noStrike" cap="none">
              <a:solidFill>
                <a:srgbClr val="FFFFFF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402" name="Google Shape;402;p9"/>
          <p:cNvSpPr txBox="1"/>
          <p:nvPr/>
        </p:nvSpPr>
        <p:spPr>
          <a:xfrm>
            <a:off x="8904499" y="4470952"/>
            <a:ext cx="6096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Fokus pada </a:t>
            </a:r>
            <a:r>
              <a:rPr lang="en-US" sz="2000" b="0" i="0" u="none" strike="noStrike" cap="none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Action</a:t>
            </a:r>
            <a:r>
              <a:rPr lang="en-US" sz="2000" b="0" i="0" u="none" strike="noStrike" cap="none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 serta penjelasan lebih detail terkait </a:t>
            </a:r>
            <a:r>
              <a:rPr lang="en-US" sz="2000" b="0" i="1" u="none" strike="noStrike" cap="none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action</a:t>
            </a:r>
            <a:r>
              <a:rPr lang="en-US" sz="2000" b="0" i="0" u="none" strike="noStrike" cap="none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 tersebut (e.g. </a:t>
            </a:r>
            <a:r>
              <a:rPr lang="en-US" sz="2000" b="0" i="1" u="none" strike="noStrike" cap="none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touch points, pain points</a:t>
            </a:r>
            <a:r>
              <a:rPr lang="en-US" sz="2000" b="0" i="0" u="none" strike="noStrike" cap="none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, </a:t>
            </a:r>
            <a:r>
              <a:rPr lang="en-US" sz="2000" b="0" i="1" u="none" strike="noStrike" cap="none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consideration,</a:t>
            </a:r>
            <a:r>
              <a:rPr lang="en-US" sz="2000" b="0" i="0" u="none" strike="noStrike" cap="none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b="0" i="0" u="none" strike="noStrike" cap="none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dll</a:t>
            </a:r>
            <a:r>
              <a:rPr lang="en-US" sz="2000" b="0" i="0" u="none" strike="noStrike" cap="none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).</a:t>
            </a:r>
            <a:endParaRPr sz="2000" b="0" i="1" u="none" strike="noStrike" cap="none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403" name="Google Shape;403;p9"/>
          <p:cNvSpPr txBox="1"/>
          <p:nvPr/>
        </p:nvSpPr>
        <p:spPr>
          <a:xfrm>
            <a:off x="8811252" y="7211495"/>
            <a:ext cx="61989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Menggambarkan </a:t>
            </a:r>
            <a:r>
              <a:rPr lang="en-US" sz="2000" b="0" i="0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rPr>
              <a:t>keseluruhan proses </a:t>
            </a:r>
            <a:r>
              <a:rPr lang="en-US" sz="20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tidak hanya</a:t>
            </a:r>
            <a:r>
              <a:rPr lang="en-US" sz="2000" b="0" i="0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rPr>
              <a:t> dari sisi </a:t>
            </a:r>
            <a:r>
              <a:rPr lang="en-US" sz="2000" b="0" i="1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rPr>
              <a:t>user</a:t>
            </a:r>
            <a:r>
              <a:rPr lang="en-US" sz="20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saja namun juga apa yang terjadi pada </a:t>
            </a:r>
            <a:r>
              <a:rPr lang="en-US" sz="2000" b="0" i="1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rPr>
              <a:t>front end </a:t>
            </a:r>
            <a:r>
              <a:rPr lang="en-US" sz="2000" b="0" i="0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rPr>
              <a:t>dan</a:t>
            </a:r>
            <a:r>
              <a:rPr lang="en-US" sz="2000" b="0" i="1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rPr>
              <a:t> back end</a:t>
            </a:r>
            <a:r>
              <a:rPr lang="en-US" sz="2000" b="0" i="0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rPr>
              <a:t>.</a:t>
            </a:r>
            <a:endParaRPr sz="2000" b="0" i="1" u="none" strike="noStrike" cap="none">
              <a:solidFill>
                <a:srgbClr val="FFFFFF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10"/>
          <p:cNvPicPr preferRelativeResize="0"/>
          <p:nvPr/>
        </p:nvPicPr>
        <p:blipFill rotWithShape="1">
          <a:blip r:embed="rId3">
            <a:alphaModFix/>
          </a:blip>
          <a:srcRect b="4825"/>
          <a:stretch/>
        </p:blipFill>
        <p:spPr>
          <a:xfrm>
            <a:off x="1133125" y="1143926"/>
            <a:ext cx="14256402" cy="8351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10"/>
          <p:cNvSpPr txBox="1"/>
          <p:nvPr/>
        </p:nvSpPr>
        <p:spPr>
          <a:xfrm>
            <a:off x="3703100" y="503300"/>
            <a:ext cx="8434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Contoh </a:t>
            </a:r>
            <a:r>
              <a:rPr lang="en-US" sz="2500" b="0" i="1" u="none" strike="noStrike" cap="none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Current State</a:t>
            </a:r>
            <a:r>
              <a:rPr lang="en-US" sz="2500" b="0" i="0" u="none" strike="noStrike" cap="none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 </a:t>
            </a:r>
            <a:r>
              <a:rPr lang="en-US" sz="2500" b="0" i="1" u="none" strike="noStrike" cap="none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User Journey Map</a:t>
            </a:r>
            <a:endParaRPr sz="2500" b="0" i="1" u="none" strike="noStrike" cap="none">
              <a:solidFill>
                <a:srgbClr val="0C0C0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410" name="Google Shape;410;p10"/>
          <p:cNvSpPr txBox="1"/>
          <p:nvPr/>
        </p:nvSpPr>
        <p:spPr>
          <a:xfrm>
            <a:off x="15745975" y="8820950"/>
            <a:ext cx="1366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Picture source: </a:t>
            </a:r>
            <a:endParaRPr sz="1400" b="0" i="1" u="none" strike="noStrike" cap="non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sng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ludichart.com</a:t>
            </a:r>
            <a:endParaRPr sz="1400" b="0" i="1" u="none" strike="noStrike" cap="none">
              <a:solidFill>
                <a:srgbClr val="0C0C0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1"/>
          <p:cNvSpPr txBox="1"/>
          <p:nvPr/>
        </p:nvSpPr>
        <p:spPr>
          <a:xfrm>
            <a:off x="8839727" y="1836191"/>
            <a:ext cx="2555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500" b="0" i="1" u="sng" strike="noStrike" cap="none">
                <a:solidFill>
                  <a:srgbClr val="D9D9D9"/>
                </a:solidFill>
                <a:latin typeface="Poppins Black"/>
                <a:ea typeface="Poppins Black"/>
                <a:cs typeface="Poppins Black"/>
                <a:sym typeface="Poppins Black"/>
              </a:rPr>
              <a:t>Experience</a:t>
            </a:r>
            <a:endParaRPr sz="2500" b="0" i="1" u="sng" strike="noStrike" cap="none">
              <a:solidFill>
                <a:srgbClr val="D9D9D9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416" name="Google Shape;416;p11"/>
          <p:cNvSpPr txBox="1"/>
          <p:nvPr/>
        </p:nvSpPr>
        <p:spPr>
          <a:xfrm>
            <a:off x="2669400" y="3206175"/>
            <a:ext cx="45579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D9D9D9"/>
                </a:solidFill>
                <a:latin typeface="Poppins Black"/>
                <a:ea typeface="Poppins Black"/>
                <a:cs typeface="Poppins Black"/>
                <a:sym typeface="Poppins Black"/>
              </a:rPr>
              <a:t>Jenis </a:t>
            </a:r>
            <a:r>
              <a:rPr lang="en-US" sz="3000" b="0" i="1" u="none" strike="noStrike" cap="none">
                <a:solidFill>
                  <a:srgbClr val="D9D9D9"/>
                </a:solidFill>
                <a:latin typeface="Poppins Black"/>
                <a:ea typeface="Poppins Black"/>
                <a:cs typeface="Poppins Black"/>
                <a:sym typeface="Poppins Black"/>
              </a:rPr>
              <a:t>User journey map </a:t>
            </a:r>
            <a:r>
              <a:rPr lang="en-US" sz="3000" b="0" i="0" u="none" strike="noStrike" cap="none">
                <a:solidFill>
                  <a:srgbClr val="D9D9D9"/>
                </a:solidFill>
                <a:latin typeface="Poppins Black"/>
                <a:ea typeface="Poppins Black"/>
                <a:cs typeface="Poppins Black"/>
                <a:sym typeface="Poppins Black"/>
              </a:rPr>
              <a:t>yang umum digunakan</a:t>
            </a:r>
            <a:endParaRPr sz="3000" b="0" i="0" u="none" strike="noStrike" cap="none">
              <a:solidFill>
                <a:srgbClr val="D9D9D9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417" name="Google Shape;417;p11"/>
          <p:cNvSpPr txBox="1"/>
          <p:nvPr/>
        </p:nvSpPr>
        <p:spPr>
          <a:xfrm>
            <a:off x="8839719" y="4086054"/>
            <a:ext cx="3015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500" b="0" i="1" u="sng" strike="noStrike" cap="none">
                <a:solidFill>
                  <a:srgbClr val="D9D9D9"/>
                </a:solidFill>
                <a:latin typeface="Poppins Black"/>
                <a:ea typeface="Poppins Black"/>
                <a:cs typeface="Poppins Black"/>
                <a:sym typeface="Poppins Black"/>
              </a:rPr>
              <a:t>Current state</a:t>
            </a:r>
            <a:endParaRPr sz="2500" b="0" i="1" u="sng" strike="noStrike" cap="none">
              <a:solidFill>
                <a:srgbClr val="D9D9D9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418" name="Google Shape;418;p11"/>
          <p:cNvSpPr txBox="1"/>
          <p:nvPr/>
        </p:nvSpPr>
        <p:spPr>
          <a:xfrm>
            <a:off x="8839731" y="6885600"/>
            <a:ext cx="3380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14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500" b="0" i="1" u="sng" strike="noStrike" cap="none">
                <a:solidFill>
                  <a:srgbClr val="000000"/>
                </a:solidFill>
                <a:latin typeface="Poppins Black"/>
                <a:ea typeface="Poppins Black"/>
                <a:cs typeface="Poppins Black"/>
                <a:sym typeface="Poppins Black"/>
              </a:rPr>
              <a:t>Service blueprint</a:t>
            </a:r>
            <a:endParaRPr sz="2500" b="0" i="1" u="sng" strike="noStrike" cap="none">
              <a:solidFill>
                <a:srgbClr val="000000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419" name="Google Shape;41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6888" y="4834750"/>
            <a:ext cx="2382925" cy="238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11"/>
          <p:cNvSpPr txBox="1"/>
          <p:nvPr/>
        </p:nvSpPr>
        <p:spPr>
          <a:xfrm>
            <a:off x="8839726" y="2183791"/>
            <a:ext cx="52278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Fokus utama pada </a:t>
            </a:r>
            <a:r>
              <a:rPr lang="en-US" sz="2000" b="0" i="0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rPr>
              <a:t>Action</a:t>
            </a:r>
            <a:r>
              <a:rPr lang="en-US" sz="20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(apa user yang dilakukan dalam suatu proses).</a:t>
            </a:r>
            <a:endParaRPr sz="2000" b="0" i="1" u="none" strike="noStrike" cap="none">
              <a:solidFill>
                <a:srgbClr val="FFFFFF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421" name="Google Shape;421;p11"/>
          <p:cNvSpPr txBox="1"/>
          <p:nvPr/>
        </p:nvSpPr>
        <p:spPr>
          <a:xfrm>
            <a:off x="8904499" y="4470952"/>
            <a:ext cx="6096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Fokus pada </a:t>
            </a:r>
            <a:r>
              <a:rPr lang="en-US" sz="2000" b="0" i="0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rPr>
              <a:t>Action</a:t>
            </a:r>
            <a:r>
              <a:rPr lang="en-US" sz="20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serta penjelasan lebih detail terkait </a:t>
            </a:r>
            <a:r>
              <a:rPr lang="en-US" sz="2000" b="0" i="1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action</a:t>
            </a:r>
            <a:r>
              <a:rPr lang="en-US" sz="20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tersebut (e.g. </a:t>
            </a:r>
            <a:r>
              <a:rPr lang="en-US" sz="2000" b="0" i="1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rPr>
              <a:t>touch points, pain points</a:t>
            </a:r>
            <a:r>
              <a:rPr lang="en-US" sz="2000" b="0" i="0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rPr>
              <a:t>, </a:t>
            </a:r>
            <a:r>
              <a:rPr lang="en-US" sz="2000" b="0" i="1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rPr>
              <a:t>consideration,</a:t>
            </a:r>
            <a:r>
              <a:rPr lang="en-US" sz="20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b="0" i="0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rPr>
              <a:t>dll</a:t>
            </a:r>
            <a:r>
              <a:rPr lang="en-US" sz="20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).</a:t>
            </a:r>
            <a:endParaRPr sz="2000" b="0" i="1" u="none" strike="noStrike" cap="none">
              <a:solidFill>
                <a:srgbClr val="FFFFFF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422" name="Google Shape;422;p11"/>
          <p:cNvSpPr txBox="1"/>
          <p:nvPr/>
        </p:nvSpPr>
        <p:spPr>
          <a:xfrm>
            <a:off x="8811252" y="7211495"/>
            <a:ext cx="61989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Menggambarkan </a:t>
            </a:r>
            <a:r>
              <a:rPr lang="en-US" sz="20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keseluruhan proses </a:t>
            </a:r>
            <a:r>
              <a:rPr lang="en-US"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tidak hanya</a:t>
            </a:r>
            <a:r>
              <a:rPr lang="en-US" sz="20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 dari sisi </a:t>
            </a:r>
            <a:r>
              <a:rPr lang="en-US" sz="2000" b="0" i="1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user</a:t>
            </a:r>
            <a:r>
              <a:rPr lang="en-US"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saja namun juga apa yang terjadi pada </a:t>
            </a:r>
            <a:r>
              <a:rPr lang="en-US" sz="2000" b="0" i="1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front end </a:t>
            </a:r>
            <a:r>
              <a:rPr lang="en-US" sz="20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dan</a:t>
            </a:r>
            <a:r>
              <a:rPr lang="en-US" sz="2000" b="0" i="1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 back end</a:t>
            </a:r>
            <a:r>
              <a:rPr lang="en-US" sz="20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.</a:t>
            </a:r>
            <a:endParaRPr sz="2000" b="0" i="1" u="none" strike="noStrike" cap="none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2"/>
          <p:cNvSpPr txBox="1"/>
          <p:nvPr/>
        </p:nvSpPr>
        <p:spPr>
          <a:xfrm>
            <a:off x="3703100" y="503300"/>
            <a:ext cx="8434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Contoh </a:t>
            </a:r>
            <a:r>
              <a:rPr lang="en-US" sz="2500" b="0" i="1" u="none" strike="noStrike" cap="none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Service Blueprint User Journey Map</a:t>
            </a:r>
            <a:endParaRPr sz="2500" b="0" i="1" u="none" strike="noStrike" cap="none">
              <a:solidFill>
                <a:srgbClr val="0C0C0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428" name="Google Shape;42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1950" y="1095574"/>
            <a:ext cx="17401073" cy="7952876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12"/>
          <p:cNvSpPr txBox="1"/>
          <p:nvPr/>
        </p:nvSpPr>
        <p:spPr>
          <a:xfrm>
            <a:off x="558151" y="9193125"/>
            <a:ext cx="5133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Picture source: </a:t>
            </a:r>
            <a:r>
              <a:rPr lang="en-US" sz="1400" b="0" i="1" u="sng" strike="noStrike" cap="none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outwitly.medium.com</a:t>
            </a:r>
            <a:endParaRPr sz="1400" b="0" i="1" u="none" strike="noStrike" cap="none">
              <a:solidFill>
                <a:srgbClr val="0C0C0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3"/>
          <p:cNvSpPr txBox="1"/>
          <p:nvPr/>
        </p:nvSpPr>
        <p:spPr>
          <a:xfrm>
            <a:off x="5779961" y="510206"/>
            <a:ext cx="4779000" cy="13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99"/>
              <a:buFont typeface="Arial"/>
              <a:buNone/>
            </a:pPr>
            <a:r>
              <a:rPr lang="en-US" sz="8499" b="0" i="0" u="sng" strike="noStrike" cap="none">
                <a:solidFill>
                  <a:srgbClr val="CCCCCC"/>
                </a:solidFill>
                <a:latin typeface="Poppins Black"/>
                <a:ea typeface="Poppins Black"/>
                <a:cs typeface="Poppins Black"/>
                <a:sym typeface="Poppins Black"/>
              </a:rPr>
              <a:t>Outline</a:t>
            </a:r>
            <a:endParaRPr sz="1400" b="0" i="0" u="sng" strike="noStrike" cap="none">
              <a:solidFill>
                <a:srgbClr val="CCCCC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435" name="Google Shape;435;p13"/>
          <p:cNvSpPr txBox="1"/>
          <p:nvPr/>
        </p:nvSpPr>
        <p:spPr>
          <a:xfrm>
            <a:off x="2012770" y="2861850"/>
            <a:ext cx="7131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99"/>
              <a:buFont typeface="Arial"/>
              <a:buNone/>
            </a:pPr>
            <a:r>
              <a:rPr lang="en-US" sz="2500" b="0" i="0" u="none" strike="noStrike" cap="none">
                <a:solidFill>
                  <a:srgbClr val="CCCCCC"/>
                </a:solidFill>
                <a:latin typeface="Poppins Black"/>
                <a:ea typeface="Poppins Black"/>
                <a:cs typeface="Poppins Black"/>
                <a:sym typeface="Poppins Black"/>
              </a:rPr>
              <a:t>Apa itu</a:t>
            </a:r>
            <a:r>
              <a:rPr lang="en-US" sz="2500" b="0" i="1" u="none" strike="noStrike" cap="none">
                <a:solidFill>
                  <a:srgbClr val="CCCCCC"/>
                </a:solidFill>
                <a:latin typeface="Poppins Black"/>
                <a:ea typeface="Poppins Black"/>
                <a:cs typeface="Poppins Black"/>
                <a:sym typeface="Poppins Black"/>
              </a:rPr>
              <a:t> User Journey Map?</a:t>
            </a:r>
            <a:endParaRPr sz="2500" b="0" i="1" u="none" strike="noStrike" cap="none">
              <a:solidFill>
                <a:srgbClr val="CCCCC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436" name="Google Shape;436;p13"/>
          <p:cNvSpPr txBox="1"/>
          <p:nvPr/>
        </p:nvSpPr>
        <p:spPr>
          <a:xfrm>
            <a:off x="2012775" y="4128000"/>
            <a:ext cx="11985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99"/>
              <a:buFont typeface="Arial"/>
              <a:buNone/>
            </a:pPr>
            <a:r>
              <a:rPr lang="en-US" sz="2500" b="0" i="0" u="none" strike="noStrike" cap="none">
                <a:solidFill>
                  <a:srgbClr val="CCCCCC"/>
                </a:solidFill>
                <a:latin typeface="Poppins Black"/>
                <a:ea typeface="Poppins Black"/>
                <a:cs typeface="Poppins Black"/>
                <a:sym typeface="Poppins Black"/>
              </a:rPr>
              <a:t>Beberapa jenis</a:t>
            </a:r>
            <a:r>
              <a:rPr lang="en-US" sz="2500" b="0" i="1" u="none" strike="noStrike" cap="none">
                <a:solidFill>
                  <a:srgbClr val="CCCCCC"/>
                </a:solidFill>
                <a:latin typeface="Poppins Black"/>
                <a:ea typeface="Poppins Black"/>
                <a:cs typeface="Poppins Black"/>
                <a:sym typeface="Poppins Black"/>
              </a:rPr>
              <a:t> User Journey Map</a:t>
            </a:r>
            <a:endParaRPr sz="2500" b="0" i="1" u="none" strike="noStrike" cap="none">
              <a:solidFill>
                <a:srgbClr val="CCCCC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437" name="Google Shape;437;p13"/>
          <p:cNvSpPr txBox="1"/>
          <p:nvPr/>
        </p:nvSpPr>
        <p:spPr>
          <a:xfrm>
            <a:off x="2012780" y="5432563"/>
            <a:ext cx="11840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499"/>
              <a:buFont typeface="Arial"/>
              <a:buNone/>
            </a:pPr>
            <a:r>
              <a:rPr lang="en-US" sz="2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Apa kegunaan User Journey Map?</a:t>
            </a:r>
            <a:endParaRPr sz="2500" b="0" i="1" u="none" strike="noStrike" cap="none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438" name="Google Shape;438;p13"/>
          <p:cNvSpPr txBox="1"/>
          <p:nvPr/>
        </p:nvSpPr>
        <p:spPr>
          <a:xfrm>
            <a:off x="2012776" y="6737725"/>
            <a:ext cx="9141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499"/>
              <a:buFont typeface="Arial"/>
              <a:buNone/>
            </a:pPr>
            <a:r>
              <a:rPr lang="en-US" sz="2500" b="0" i="0" u="none" strike="noStrike" cap="none">
                <a:solidFill>
                  <a:srgbClr val="CCCCCC"/>
                </a:solidFill>
                <a:latin typeface="Poppins Black"/>
                <a:ea typeface="Poppins Black"/>
                <a:cs typeface="Poppins Black"/>
                <a:sym typeface="Poppins Black"/>
              </a:rPr>
              <a:t>Bagaimana cara membuat </a:t>
            </a:r>
            <a:r>
              <a:rPr lang="en-US" sz="2500" b="0" i="1" u="none" strike="noStrike" cap="none">
                <a:solidFill>
                  <a:srgbClr val="CCCCCC"/>
                </a:solidFill>
                <a:latin typeface="Poppins Black"/>
                <a:ea typeface="Poppins Black"/>
                <a:cs typeface="Poppins Black"/>
                <a:sym typeface="Poppins Black"/>
              </a:rPr>
              <a:t>User Journey Map?</a:t>
            </a:r>
            <a:endParaRPr sz="2500" b="0" i="1" u="none" strike="noStrike" cap="none">
              <a:solidFill>
                <a:srgbClr val="CCCCC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grpSp>
        <p:nvGrpSpPr>
          <p:cNvPr id="439" name="Google Shape;439;p13"/>
          <p:cNvGrpSpPr/>
          <p:nvPr/>
        </p:nvGrpSpPr>
        <p:grpSpPr>
          <a:xfrm>
            <a:off x="1272915" y="2788469"/>
            <a:ext cx="551514" cy="531666"/>
            <a:chOff x="4464775" y="3806475"/>
            <a:chExt cx="477625" cy="481800"/>
          </a:xfrm>
        </p:grpSpPr>
        <p:sp>
          <p:nvSpPr>
            <p:cNvPr id="440" name="Google Shape;440;p13"/>
            <p:cNvSpPr/>
            <p:nvPr/>
          </p:nvSpPr>
          <p:spPr>
            <a:xfrm>
              <a:off x="4726375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3"/>
            <p:cNvSpPr/>
            <p:nvPr/>
          </p:nvSpPr>
          <p:spPr>
            <a:xfrm>
              <a:off x="4641700" y="3806475"/>
              <a:ext cx="56475" cy="141125"/>
            </a:xfrm>
            <a:custGeom>
              <a:avLst/>
              <a:gdLst/>
              <a:ahLst/>
              <a:cxnLst/>
              <a:rect l="l" t="t" r="r" b="b"/>
              <a:pathLst>
                <a:path w="2259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13"/>
            <p:cNvSpPr/>
            <p:nvPr/>
          </p:nvSpPr>
          <p:spPr>
            <a:xfrm>
              <a:off x="4557000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13"/>
            <p:cNvSpPr/>
            <p:nvPr/>
          </p:nvSpPr>
          <p:spPr>
            <a:xfrm>
              <a:off x="4464775" y="4230875"/>
              <a:ext cx="395250" cy="57400"/>
            </a:xfrm>
            <a:custGeom>
              <a:avLst/>
              <a:gdLst/>
              <a:ahLst/>
              <a:cxnLst/>
              <a:rect l="l" t="t" r="r" b="b"/>
              <a:pathLst>
                <a:path w="15810" h="2296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3"/>
            <p:cNvSpPr/>
            <p:nvPr/>
          </p:nvSpPr>
          <p:spPr>
            <a:xfrm>
              <a:off x="4840675" y="4007300"/>
              <a:ext cx="101725" cy="166025"/>
            </a:xfrm>
            <a:custGeom>
              <a:avLst/>
              <a:gdLst/>
              <a:ahLst/>
              <a:cxnLst/>
              <a:rect l="l" t="t" r="r" b="b"/>
              <a:pathLst>
                <a:path w="4069" h="6641" extrusionOk="0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13"/>
            <p:cNvSpPr/>
            <p:nvPr/>
          </p:nvSpPr>
          <p:spPr>
            <a:xfrm>
              <a:off x="4464775" y="3976800"/>
              <a:ext cx="395250" cy="225875"/>
            </a:xfrm>
            <a:custGeom>
              <a:avLst/>
              <a:gdLst/>
              <a:ahLst/>
              <a:cxnLst/>
              <a:rect l="l" t="t" r="r" b="b"/>
              <a:pathLst>
                <a:path w="15810" h="9035" extrusionOk="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6" name="Google Shape;446;p13"/>
          <p:cNvGrpSpPr/>
          <p:nvPr/>
        </p:nvGrpSpPr>
        <p:grpSpPr>
          <a:xfrm>
            <a:off x="1272915" y="4054619"/>
            <a:ext cx="551514" cy="531666"/>
            <a:chOff x="4464775" y="3806475"/>
            <a:chExt cx="477625" cy="481800"/>
          </a:xfrm>
        </p:grpSpPr>
        <p:sp>
          <p:nvSpPr>
            <p:cNvPr id="447" name="Google Shape;447;p13"/>
            <p:cNvSpPr/>
            <p:nvPr/>
          </p:nvSpPr>
          <p:spPr>
            <a:xfrm>
              <a:off x="4726375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13"/>
            <p:cNvSpPr/>
            <p:nvPr/>
          </p:nvSpPr>
          <p:spPr>
            <a:xfrm>
              <a:off x="4641700" y="3806475"/>
              <a:ext cx="56475" cy="141125"/>
            </a:xfrm>
            <a:custGeom>
              <a:avLst/>
              <a:gdLst/>
              <a:ahLst/>
              <a:cxnLst/>
              <a:rect l="l" t="t" r="r" b="b"/>
              <a:pathLst>
                <a:path w="2259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3"/>
            <p:cNvSpPr/>
            <p:nvPr/>
          </p:nvSpPr>
          <p:spPr>
            <a:xfrm>
              <a:off x="4557000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3"/>
            <p:cNvSpPr/>
            <p:nvPr/>
          </p:nvSpPr>
          <p:spPr>
            <a:xfrm>
              <a:off x="4464775" y="4230875"/>
              <a:ext cx="395250" cy="57400"/>
            </a:xfrm>
            <a:custGeom>
              <a:avLst/>
              <a:gdLst/>
              <a:ahLst/>
              <a:cxnLst/>
              <a:rect l="l" t="t" r="r" b="b"/>
              <a:pathLst>
                <a:path w="15810" h="2296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3"/>
            <p:cNvSpPr/>
            <p:nvPr/>
          </p:nvSpPr>
          <p:spPr>
            <a:xfrm>
              <a:off x="4840675" y="4007300"/>
              <a:ext cx="101725" cy="166025"/>
            </a:xfrm>
            <a:custGeom>
              <a:avLst/>
              <a:gdLst/>
              <a:ahLst/>
              <a:cxnLst/>
              <a:rect l="l" t="t" r="r" b="b"/>
              <a:pathLst>
                <a:path w="4069" h="6641" extrusionOk="0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3"/>
            <p:cNvSpPr/>
            <p:nvPr/>
          </p:nvSpPr>
          <p:spPr>
            <a:xfrm>
              <a:off x="4464775" y="3976800"/>
              <a:ext cx="395250" cy="225875"/>
            </a:xfrm>
            <a:custGeom>
              <a:avLst/>
              <a:gdLst/>
              <a:ahLst/>
              <a:cxnLst/>
              <a:rect l="l" t="t" r="r" b="b"/>
              <a:pathLst>
                <a:path w="15810" h="9035" extrusionOk="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3" name="Google Shape;453;p13"/>
          <p:cNvGrpSpPr/>
          <p:nvPr/>
        </p:nvGrpSpPr>
        <p:grpSpPr>
          <a:xfrm>
            <a:off x="1272915" y="5359194"/>
            <a:ext cx="551514" cy="531666"/>
            <a:chOff x="4464775" y="3806475"/>
            <a:chExt cx="477625" cy="481800"/>
          </a:xfrm>
        </p:grpSpPr>
        <p:sp>
          <p:nvSpPr>
            <p:cNvPr id="454" name="Google Shape;454;p13"/>
            <p:cNvSpPr/>
            <p:nvPr/>
          </p:nvSpPr>
          <p:spPr>
            <a:xfrm>
              <a:off x="4726375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13"/>
            <p:cNvSpPr/>
            <p:nvPr/>
          </p:nvSpPr>
          <p:spPr>
            <a:xfrm>
              <a:off x="4641700" y="3806475"/>
              <a:ext cx="56475" cy="141125"/>
            </a:xfrm>
            <a:custGeom>
              <a:avLst/>
              <a:gdLst/>
              <a:ahLst/>
              <a:cxnLst/>
              <a:rect l="l" t="t" r="r" b="b"/>
              <a:pathLst>
                <a:path w="2259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13"/>
            <p:cNvSpPr/>
            <p:nvPr/>
          </p:nvSpPr>
          <p:spPr>
            <a:xfrm>
              <a:off x="4557000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13"/>
            <p:cNvSpPr/>
            <p:nvPr/>
          </p:nvSpPr>
          <p:spPr>
            <a:xfrm>
              <a:off x="4464775" y="4230875"/>
              <a:ext cx="395250" cy="57400"/>
            </a:xfrm>
            <a:custGeom>
              <a:avLst/>
              <a:gdLst/>
              <a:ahLst/>
              <a:cxnLst/>
              <a:rect l="l" t="t" r="r" b="b"/>
              <a:pathLst>
                <a:path w="15810" h="2296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3"/>
            <p:cNvSpPr/>
            <p:nvPr/>
          </p:nvSpPr>
          <p:spPr>
            <a:xfrm>
              <a:off x="4840675" y="4007300"/>
              <a:ext cx="101725" cy="166025"/>
            </a:xfrm>
            <a:custGeom>
              <a:avLst/>
              <a:gdLst/>
              <a:ahLst/>
              <a:cxnLst/>
              <a:rect l="l" t="t" r="r" b="b"/>
              <a:pathLst>
                <a:path w="4069" h="6641" extrusionOk="0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13"/>
            <p:cNvSpPr/>
            <p:nvPr/>
          </p:nvSpPr>
          <p:spPr>
            <a:xfrm>
              <a:off x="4464775" y="3976800"/>
              <a:ext cx="395250" cy="225875"/>
            </a:xfrm>
            <a:custGeom>
              <a:avLst/>
              <a:gdLst/>
              <a:ahLst/>
              <a:cxnLst/>
              <a:rect l="l" t="t" r="r" b="b"/>
              <a:pathLst>
                <a:path w="15810" h="9035" extrusionOk="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0" name="Google Shape;460;p13"/>
          <p:cNvGrpSpPr/>
          <p:nvPr/>
        </p:nvGrpSpPr>
        <p:grpSpPr>
          <a:xfrm>
            <a:off x="1272915" y="6663769"/>
            <a:ext cx="551514" cy="531666"/>
            <a:chOff x="4464775" y="3806475"/>
            <a:chExt cx="477625" cy="481800"/>
          </a:xfrm>
        </p:grpSpPr>
        <p:sp>
          <p:nvSpPr>
            <p:cNvPr id="461" name="Google Shape;461;p13"/>
            <p:cNvSpPr/>
            <p:nvPr/>
          </p:nvSpPr>
          <p:spPr>
            <a:xfrm>
              <a:off x="4726375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3"/>
            <p:cNvSpPr/>
            <p:nvPr/>
          </p:nvSpPr>
          <p:spPr>
            <a:xfrm>
              <a:off x="4641700" y="3806475"/>
              <a:ext cx="56475" cy="141125"/>
            </a:xfrm>
            <a:custGeom>
              <a:avLst/>
              <a:gdLst/>
              <a:ahLst/>
              <a:cxnLst/>
              <a:rect l="l" t="t" r="r" b="b"/>
              <a:pathLst>
                <a:path w="2259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13"/>
            <p:cNvSpPr/>
            <p:nvPr/>
          </p:nvSpPr>
          <p:spPr>
            <a:xfrm>
              <a:off x="4557000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3"/>
            <p:cNvSpPr/>
            <p:nvPr/>
          </p:nvSpPr>
          <p:spPr>
            <a:xfrm>
              <a:off x="4464775" y="4230875"/>
              <a:ext cx="395250" cy="57400"/>
            </a:xfrm>
            <a:custGeom>
              <a:avLst/>
              <a:gdLst/>
              <a:ahLst/>
              <a:cxnLst/>
              <a:rect l="l" t="t" r="r" b="b"/>
              <a:pathLst>
                <a:path w="15810" h="2296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13"/>
            <p:cNvSpPr/>
            <p:nvPr/>
          </p:nvSpPr>
          <p:spPr>
            <a:xfrm>
              <a:off x="4840675" y="4007300"/>
              <a:ext cx="101725" cy="166025"/>
            </a:xfrm>
            <a:custGeom>
              <a:avLst/>
              <a:gdLst/>
              <a:ahLst/>
              <a:cxnLst/>
              <a:rect l="l" t="t" r="r" b="b"/>
              <a:pathLst>
                <a:path w="4069" h="6641" extrusionOk="0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13"/>
            <p:cNvSpPr/>
            <p:nvPr/>
          </p:nvSpPr>
          <p:spPr>
            <a:xfrm>
              <a:off x="4464775" y="3976800"/>
              <a:ext cx="395250" cy="225875"/>
            </a:xfrm>
            <a:custGeom>
              <a:avLst/>
              <a:gdLst/>
              <a:ahLst/>
              <a:cxnLst/>
              <a:rect l="l" t="t" r="r" b="b"/>
              <a:pathLst>
                <a:path w="15810" h="9035" extrusionOk="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4"/>
          <p:cNvSpPr txBox="1"/>
          <p:nvPr/>
        </p:nvSpPr>
        <p:spPr>
          <a:xfrm>
            <a:off x="686375" y="3958625"/>
            <a:ext cx="6892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69999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0" i="0" u="none" strike="noStrike" cap="none">
                <a:solidFill>
                  <a:srgbClr val="1A1A1A"/>
                </a:solidFill>
                <a:latin typeface="Poppins Black"/>
                <a:ea typeface="Poppins Black"/>
                <a:cs typeface="Poppins Black"/>
                <a:sym typeface="Poppins Black"/>
              </a:rPr>
              <a:t>Kegunaan </a:t>
            </a:r>
            <a:r>
              <a:rPr lang="en-US" sz="3000" b="0" i="1" u="none" strike="noStrike" cap="none">
                <a:solidFill>
                  <a:srgbClr val="1A1A1A"/>
                </a:solidFill>
                <a:latin typeface="Poppins Black"/>
                <a:ea typeface="Poppins Black"/>
                <a:cs typeface="Poppins Black"/>
                <a:sym typeface="Poppins Black"/>
              </a:rPr>
              <a:t>User Journey Map</a:t>
            </a:r>
            <a:endParaRPr sz="3000" b="0" i="1" u="none" strike="noStrike" cap="none">
              <a:solidFill>
                <a:srgbClr val="1A1A1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2" name="Google Shape;47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7531" y="4648975"/>
            <a:ext cx="3710493" cy="2473662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14"/>
          <p:cNvSpPr txBox="1"/>
          <p:nvPr/>
        </p:nvSpPr>
        <p:spPr>
          <a:xfrm>
            <a:off x="9816476" y="5328825"/>
            <a:ext cx="7371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300" b="0" i="0" u="none" strike="noStrike" cap="none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Ilustrasi kompleksitas sebuah </a:t>
            </a:r>
            <a:r>
              <a:rPr lang="en-US" sz="2300" b="0" i="1" u="none" strike="noStrike" cap="none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flow</a:t>
            </a:r>
            <a:r>
              <a:rPr lang="en-US" sz="2300" b="0" i="0" u="none" strike="noStrike" cap="none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/proses.</a:t>
            </a:r>
            <a:endParaRPr sz="2300" b="0" i="1" u="none" strike="noStrike" cap="none">
              <a:solidFill>
                <a:srgbClr val="0C0C0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4" name="Google Shape;474;p14"/>
          <p:cNvSpPr txBox="1"/>
          <p:nvPr/>
        </p:nvSpPr>
        <p:spPr>
          <a:xfrm>
            <a:off x="9816487" y="3727775"/>
            <a:ext cx="7371600" cy="7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300" b="0" i="0" u="none" strike="noStrike" cap="none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Ilustrasi proses pengambilan keputusan pada pengguna.</a:t>
            </a:r>
            <a:endParaRPr sz="2300" b="0" i="1" u="none" strike="noStrike" cap="none">
              <a:solidFill>
                <a:srgbClr val="0C0C0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5" name="Google Shape;475;p14"/>
          <p:cNvSpPr txBox="1"/>
          <p:nvPr/>
        </p:nvSpPr>
        <p:spPr>
          <a:xfrm>
            <a:off x="9816487" y="6656425"/>
            <a:ext cx="7371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300" b="0" i="0" u="none" strike="noStrike" cap="none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Identifikasi kapan/dimana kesulitan terletak.</a:t>
            </a:r>
            <a:endParaRPr sz="2300" b="0" i="1" u="none" strike="noStrike" cap="none">
              <a:solidFill>
                <a:srgbClr val="0C0C0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6" name="Google Shape;476;p14"/>
          <p:cNvSpPr txBox="1"/>
          <p:nvPr/>
        </p:nvSpPr>
        <p:spPr>
          <a:xfrm>
            <a:off x="9816487" y="7844700"/>
            <a:ext cx="7371600" cy="7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300" b="0" i="0" u="none" strike="noStrike" cap="none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Memudahkan proses memahami suatu fenomena karena tervisualisasi secara runut.</a:t>
            </a:r>
            <a:endParaRPr sz="2300" b="0" i="1" u="none" strike="noStrike" cap="none">
              <a:solidFill>
                <a:srgbClr val="0C0C0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7" name="Google Shape;477;p14"/>
          <p:cNvSpPr txBox="1"/>
          <p:nvPr/>
        </p:nvSpPr>
        <p:spPr>
          <a:xfrm>
            <a:off x="9816487" y="2307925"/>
            <a:ext cx="7371600" cy="7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300" b="0" i="0" u="none" strike="noStrike" cap="none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Ilustrasi perilaku pengguna dalam proses melakukan sesuatu dari awal hingga akhir.</a:t>
            </a:r>
            <a:endParaRPr sz="2300" b="0" i="1" u="none" strike="noStrike" cap="none">
              <a:solidFill>
                <a:srgbClr val="0C0C0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78" name="Google Shape;478;p14"/>
          <p:cNvGrpSpPr/>
          <p:nvPr/>
        </p:nvGrpSpPr>
        <p:grpSpPr>
          <a:xfrm>
            <a:off x="9027503" y="2407964"/>
            <a:ext cx="482813" cy="461709"/>
            <a:chOff x="5045500" y="842250"/>
            <a:chExt cx="503875" cy="481850"/>
          </a:xfrm>
        </p:grpSpPr>
        <p:sp>
          <p:nvSpPr>
            <p:cNvPr id="479" name="Google Shape;479;p14"/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4"/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14"/>
          <p:cNvGrpSpPr/>
          <p:nvPr/>
        </p:nvGrpSpPr>
        <p:grpSpPr>
          <a:xfrm>
            <a:off x="9027503" y="3827814"/>
            <a:ext cx="482813" cy="461709"/>
            <a:chOff x="5045500" y="842250"/>
            <a:chExt cx="503875" cy="481850"/>
          </a:xfrm>
        </p:grpSpPr>
        <p:sp>
          <p:nvSpPr>
            <p:cNvPr id="482" name="Google Shape;482;p14"/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4"/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4" name="Google Shape;484;p14"/>
          <p:cNvGrpSpPr/>
          <p:nvPr/>
        </p:nvGrpSpPr>
        <p:grpSpPr>
          <a:xfrm>
            <a:off x="9027503" y="5251864"/>
            <a:ext cx="482813" cy="461709"/>
            <a:chOff x="5045500" y="842250"/>
            <a:chExt cx="503875" cy="481850"/>
          </a:xfrm>
        </p:grpSpPr>
        <p:sp>
          <p:nvSpPr>
            <p:cNvPr id="485" name="Google Shape;485;p14"/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4"/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7" name="Google Shape;487;p14"/>
          <p:cNvGrpSpPr/>
          <p:nvPr/>
        </p:nvGrpSpPr>
        <p:grpSpPr>
          <a:xfrm>
            <a:off x="9027503" y="6579464"/>
            <a:ext cx="482813" cy="461709"/>
            <a:chOff x="5045500" y="842250"/>
            <a:chExt cx="503875" cy="481850"/>
          </a:xfrm>
        </p:grpSpPr>
        <p:sp>
          <p:nvSpPr>
            <p:cNvPr id="488" name="Google Shape;488;p14"/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4"/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0" name="Google Shape;490;p14"/>
          <p:cNvGrpSpPr/>
          <p:nvPr/>
        </p:nvGrpSpPr>
        <p:grpSpPr>
          <a:xfrm>
            <a:off x="9027503" y="7944739"/>
            <a:ext cx="482813" cy="461709"/>
            <a:chOff x="5045500" y="842250"/>
            <a:chExt cx="503875" cy="481850"/>
          </a:xfrm>
        </p:grpSpPr>
        <p:sp>
          <p:nvSpPr>
            <p:cNvPr id="491" name="Google Shape;491;p14"/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14"/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5"/>
          <p:cNvSpPr txBox="1"/>
          <p:nvPr/>
        </p:nvSpPr>
        <p:spPr>
          <a:xfrm>
            <a:off x="6511850" y="5217300"/>
            <a:ext cx="98511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69999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1" u="none" strike="noStrike" cap="none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User journey map</a:t>
            </a:r>
            <a:r>
              <a:rPr lang="en-US" sz="2400" b="0" i="0" u="none" strike="noStrike" cap="none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 juga merupakan salah satu </a:t>
            </a:r>
            <a:r>
              <a:rPr lang="en-US" sz="2400" b="0" i="1" u="none" strike="noStrike" cap="none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tools</a:t>
            </a:r>
            <a:r>
              <a:rPr lang="en-US" sz="2400" b="0" i="0" u="none" strike="noStrike" cap="none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 yang umumnya digunakan dalam proses </a:t>
            </a:r>
            <a:r>
              <a:rPr lang="en-US" sz="2400" b="0" i="0" u="none" strike="noStrike" cap="none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analisis data</a:t>
            </a:r>
            <a:r>
              <a:rPr lang="en-US" sz="2400" b="0" i="0" u="none" strike="noStrike" cap="none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 serta </a:t>
            </a:r>
            <a:r>
              <a:rPr lang="en-US" sz="2400" b="0" i="1" u="none" strike="noStrike" cap="none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solution brainstorming</a:t>
            </a:r>
            <a:r>
              <a:rPr lang="en-US" sz="2400" b="0" i="1" u="none" strike="noStrike" cap="none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0" i="0" u="none" strike="noStrike" cap="none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bersama dengan </a:t>
            </a:r>
            <a:r>
              <a:rPr lang="en-US" sz="2400" b="0" i="1" u="none" strike="noStrike" cap="none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stakeholders</a:t>
            </a:r>
            <a:r>
              <a:rPr lang="en-US" sz="2400" b="0" i="0" u="none" strike="noStrike" cap="none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endParaRPr sz="2400" b="0" i="1" u="none" strike="noStrike" cap="none">
              <a:solidFill>
                <a:srgbClr val="0C0C0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69999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2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98" name="Google Shape;49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63" y="3788350"/>
            <a:ext cx="2954075" cy="295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6"/>
          <p:cNvSpPr txBox="1"/>
          <p:nvPr/>
        </p:nvSpPr>
        <p:spPr>
          <a:xfrm>
            <a:off x="12764119" y="5486400"/>
            <a:ext cx="33405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1" u="none" strike="noStrike" cap="none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User journey map</a:t>
            </a:r>
            <a:endParaRPr sz="35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04" name="Google Shape;504;p16"/>
          <p:cNvGrpSpPr/>
          <p:nvPr/>
        </p:nvGrpSpPr>
        <p:grpSpPr>
          <a:xfrm>
            <a:off x="12918950" y="6117450"/>
            <a:ext cx="3604800" cy="2805750"/>
            <a:chOff x="12918950" y="6117450"/>
            <a:chExt cx="3604800" cy="2805750"/>
          </a:xfrm>
        </p:grpSpPr>
        <p:sp>
          <p:nvSpPr>
            <p:cNvPr id="505" name="Google Shape;505;p16"/>
            <p:cNvSpPr txBox="1"/>
            <p:nvPr/>
          </p:nvSpPr>
          <p:spPr>
            <a:xfrm>
              <a:off x="12918950" y="7907400"/>
              <a:ext cx="36048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lang="en-US" sz="2200" b="0" i="1" u="none" strike="noStrike" cap="none">
                  <a:solidFill>
                    <a:srgbClr val="0C0C0C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Attribute:</a:t>
              </a:r>
              <a:endParaRPr sz="2200" b="0" i="1" u="none" strike="noStrike" cap="none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lang="en-US" sz="2200" b="0" i="1" u="none" strike="noStrike" cap="none">
                  <a:solidFill>
                    <a:srgbClr val="0C0C0C"/>
                  </a:solidFill>
                  <a:latin typeface="Poppins"/>
                  <a:ea typeface="Poppins"/>
                  <a:cs typeface="Poppins"/>
                  <a:sym typeface="Poppins"/>
                </a:rPr>
                <a:t>Harga, promo, review</a:t>
              </a:r>
              <a:endParaRPr sz="2200" b="0" i="1" u="none" strike="noStrike" cap="none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lang="en-US" sz="2200" b="0" i="1" u="none" strike="noStrike" cap="none">
                  <a:solidFill>
                    <a:srgbClr val="0C0C0C"/>
                  </a:solidFill>
                  <a:latin typeface="Poppins"/>
                  <a:ea typeface="Poppins"/>
                  <a:cs typeface="Poppins"/>
                  <a:sym typeface="Poppins"/>
                </a:rPr>
                <a:t>Mudah liat icon, dll</a:t>
              </a:r>
              <a:endParaRPr sz="2200" b="0" i="1" u="none" strike="noStrike" cap="none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506" name="Google Shape;506;p16"/>
            <p:cNvCxnSpPr>
              <a:stCxn id="503" idx="3"/>
              <a:endCxn id="505" idx="0"/>
            </p:cNvCxnSpPr>
            <p:nvPr/>
          </p:nvCxnSpPr>
          <p:spPr>
            <a:xfrm flipH="1">
              <a:off x="14721319" y="6117450"/>
              <a:ext cx="1383300" cy="1790100"/>
            </a:xfrm>
            <a:prstGeom prst="curvedConnector4">
              <a:avLst>
                <a:gd name="adj1" fmla="val -17214"/>
                <a:gd name="adj2" fmla="val 67622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507" name="Google Shape;507;p16"/>
          <p:cNvGrpSpPr/>
          <p:nvPr/>
        </p:nvGrpSpPr>
        <p:grpSpPr>
          <a:xfrm>
            <a:off x="10807805" y="5832500"/>
            <a:ext cx="1879511" cy="153900"/>
            <a:chOff x="10807805" y="5832500"/>
            <a:chExt cx="1879511" cy="153900"/>
          </a:xfrm>
        </p:grpSpPr>
        <p:cxnSp>
          <p:nvCxnSpPr>
            <p:cNvPr id="508" name="Google Shape;508;p16"/>
            <p:cNvCxnSpPr/>
            <p:nvPr/>
          </p:nvCxnSpPr>
          <p:spPr>
            <a:xfrm rot="10800000">
              <a:off x="10807805" y="5832500"/>
              <a:ext cx="1803725" cy="900"/>
            </a:xfrm>
            <a:prstGeom prst="curvedConnector3">
              <a:avLst>
                <a:gd name="adj1" fmla="val 100763"/>
              </a:avLst>
            </a:prstGeom>
            <a:noFill/>
            <a:ln w="19050" cap="flat" cmpd="sng">
              <a:solidFill>
                <a:srgbClr val="000000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cxnSp>
          <p:nvCxnSpPr>
            <p:cNvPr id="509" name="Google Shape;509;p16"/>
            <p:cNvCxnSpPr/>
            <p:nvPr/>
          </p:nvCxnSpPr>
          <p:spPr>
            <a:xfrm>
              <a:off x="10814878" y="5985800"/>
              <a:ext cx="1872438" cy="600"/>
            </a:xfrm>
            <a:prstGeom prst="curvedConnector3">
              <a:avLst>
                <a:gd name="adj1" fmla="val 5007"/>
              </a:avLst>
            </a:prstGeom>
            <a:noFill/>
            <a:ln w="19050" cap="flat" cmpd="sng">
              <a:solidFill>
                <a:srgbClr val="000000"/>
              </a:solidFill>
              <a:prstDash val="dash"/>
              <a:round/>
              <a:headEnd type="none" w="sm" len="sm"/>
              <a:tailEnd type="triangle" w="med" len="med"/>
            </a:ln>
          </p:spPr>
        </p:cxnSp>
      </p:grpSp>
      <p:cxnSp>
        <p:nvCxnSpPr>
          <p:cNvPr id="510" name="Google Shape;510;p16"/>
          <p:cNvCxnSpPr>
            <a:stCxn id="505" idx="1"/>
            <a:endCxn id="511" idx="3"/>
          </p:cNvCxnSpPr>
          <p:nvPr/>
        </p:nvCxnSpPr>
        <p:spPr>
          <a:xfrm flipH="1">
            <a:off x="11912450" y="8415300"/>
            <a:ext cx="1006500" cy="17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1" name="Google Shape;511;p16"/>
          <p:cNvSpPr txBox="1"/>
          <p:nvPr/>
        </p:nvSpPr>
        <p:spPr>
          <a:xfrm>
            <a:off x="6615353" y="7755575"/>
            <a:ext cx="52971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200" b="0" i="1" u="none" strike="noStrike" cap="none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Generated Themes:</a:t>
            </a:r>
            <a:endParaRPr sz="2200" b="0" i="1" u="none" strike="noStrike" cap="none">
              <a:solidFill>
                <a:srgbClr val="0C0C0C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200" b="0" i="1" u="none" strike="noStrike" cap="none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Harga, promo → Best deal price </a:t>
            </a:r>
            <a:endParaRPr sz="2200" b="0" i="1" u="none" strike="noStrike" cap="none">
              <a:solidFill>
                <a:srgbClr val="0C0C0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200" b="0" i="1" u="none" strike="noStrike" cap="none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Review → Assurance</a:t>
            </a:r>
            <a:endParaRPr sz="2200" b="0" i="1" u="none" strike="noStrike" cap="none">
              <a:solidFill>
                <a:srgbClr val="0C0C0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200" b="0" i="1" u="none" strike="noStrike" cap="none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Mudah liat icon → Intuitive</a:t>
            </a:r>
            <a:endParaRPr sz="2200" b="0" i="1" u="none" strike="noStrike" cap="none">
              <a:solidFill>
                <a:srgbClr val="0C0C0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12" name="Google Shape;512;p16"/>
          <p:cNvGrpSpPr/>
          <p:nvPr/>
        </p:nvGrpSpPr>
        <p:grpSpPr>
          <a:xfrm>
            <a:off x="7924800" y="5501853"/>
            <a:ext cx="2653800" cy="2253600"/>
            <a:chOff x="7924800" y="5501853"/>
            <a:chExt cx="2653800" cy="2253600"/>
          </a:xfrm>
        </p:grpSpPr>
        <p:sp>
          <p:nvSpPr>
            <p:cNvPr id="513" name="Google Shape;513;p16"/>
            <p:cNvSpPr txBox="1"/>
            <p:nvPr/>
          </p:nvSpPr>
          <p:spPr>
            <a:xfrm>
              <a:off x="7924800" y="5501853"/>
              <a:ext cx="2653800" cy="107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lang="en-US" sz="3500" b="0" i="1" u="none" strike="noStrike" cap="none">
                  <a:solidFill>
                    <a:srgbClr val="0C0C0C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Thematic </a:t>
              </a:r>
              <a:endParaRPr sz="3500" b="0" i="1" u="none" strike="noStrike" cap="none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lang="en-US" sz="3500" b="0" i="1" u="none" strike="noStrike" cap="none">
                  <a:solidFill>
                    <a:srgbClr val="0C0C0C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analysis</a:t>
              </a:r>
              <a:endParaRPr sz="3500" b="0" i="1" u="none" strike="noStrike" cap="none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  <p:cxnSp>
          <p:nvCxnSpPr>
            <p:cNvPr id="514" name="Google Shape;514;p16"/>
            <p:cNvCxnSpPr>
              <a:stCxn id="513" idx="1"/>
              <a:endCxn id="511" idx="0"/>
            </p:cNvCxnSpPr>
            <p:nvPr/>
          </p:nvCxnSpPr>
          <p:spPr>
            <a:xfrm>
              <a:off x="7924800" y="6040653"/>
              <a:ext cx="1339200" cy="1714800"/>
            </a:xfrm>
            <a:prstGeom prst="curvedConnector4">
              <a:avLst>
                <a:gd name="adj1" fmla="val -17781"/>
                <a:gd name="adj2" fmla="val 65714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515" name="Google Shape;515;p16"/>
          <p:cNvSpPr txBox="1"/>
          <p:nvPr/>
        </p:nvSpPr>
        <p:spPr>
          <a:xfrm>
            <a:off x="843650" y="1562100"/>
            <a:ext cx="6305100" cy="11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300" b="0" i="1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Proses analisis data dengan user journey map juga bisa di disandingkan dengan thematic analysis</a:t>
            </a:r>
            <a:endParaRPr sz="2300" b="0" i="1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6" name="Google Shape;51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7781" y="2705100"/>
            <a:ext cx="3710493" cy="2473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7"/>
          <p:cNvSpPr txBox="1"/>
          <p:nvPr/>
        </p:nvSpPr>
        <p:spPr>
          <a:xfrm>
            <a:off x="10060725" y="5572100"/>
            <a:ext cx="4484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500" b="0" i="0" u="none" strike="noStrike" cap="none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Manual (buku catatan)</a:t>
            </a:r>
            <a:endParaRPr sz="2500" b="0" i="1" u="none" strike="noStrike" cap="none">
              <a:solidFill>
                <a:srgbClr val="0C0C0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522" name="Google Shape;522;p17"/>
          <p:cNvSpPr txBox="1"/>
          <p:nvPr/>
        </p:nvSpPr>
        <p:spPr>
          <a:xfrm>
            <a:off x="10060725" y="4679171"/>
            <a:ext cx="4484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500" b="0" i="0" u="none" strike="noStrike" cap="none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Spreadsheet/ Excel</a:t>
            </a:r>
            <a:endParaRPr sz="2500" b="0" i="1" u="none" strike="noStrike" cap="none">
              <a:solidFill>
                <a:srgbClr val="0C0C0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523" name="Google Shape;523;p17"/>
          <p:cNvSpPr txBox="1"/>
          <p:nvPr/>
        </p:nvSpPr>
        <p:spPr>
          <a:xfrm>
            <a:off x="10060725" y="6291800"/>
            <a:ext cx="4484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500" b="0" i="0" u="none" strike="noStrike" cap="none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dll.</a:t>
            </a:r>
            <a:endParaRPr sz="2500" b="0" i="1" u="none" strike="noStrike" cap="none">
              <a:solidFill>
                <a:srgbClr val="0C0C0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524" name="Google Shape;524;p17"/>
          <p:cNvSpPr txBox="1"/>
          <p:nvPr/>
        </p:nvSpPr>
        <p:spPr>
          <a:xfrm>
            <a:off x="1573200" y="2413050"/>
            <a:ext cx="55563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500" b="0" i="0" u="none" strike="noStrike" cap="none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Proses pembuatan </a:t>
            </a:r>
            <a:r>
              <a:rPr lang="en-US" sz="2500" b="0" i="1" u="none" strike="noStrike" cap="none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User journey map</a:t>
            </a:r>
            <a:r>
              <a:rPr lang="en-US" sz="2500" b="0" i="0" u="none" strike="noStrike" cap="none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 dalam tahap analisis dapat dibuat dengan media apapun. </a:t>
            </a:r>
            <a:endParaRPr sz="2500" b="0" i="0" u="none" strike="noStrike" cap="none">
              <a:solidFill>
                <a:srgbClr val="0C0C0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25" name="Google Shape;525;p17"/>
          <p:cNvGrpSpPr/>
          <p:nvPr/>
        </p:nvGrpSpPr>
        <p:grpSpPr>
          <a:xfrm>
            <a:off x="7476800" y="3189975"/>
            <a:ext cx="6161698" cy="1133400"/>
            <a:chOff x="7476800" y="3189975"/>
            <a:chExt cx="6161698" cy="1133400"/>
          </a:xfrm>
        </p:grpSpPr>
        <p:sp>
          <p:nvSpPr>
            <p:cNvPr id="526" name="Google Shape;526;p17"/>
            <p:cNvSpPr txBox="1"/>
            <p:nvPr/>
          </p:nvSpPr>
          <p:spPr>
            <a:xfrm>
              <a:off x="10927398" y="3938475"/>
              <a:ext cx="27111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lang="en-US" sz="2500" b="0" i="0" u="none" strike="noStrike" cap="none">
                  <a:solidFill>
                    <a:srgbClr val="0C0C0C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Tools: Miro</a:t>
              </a:r>
              <a:endParaRPr sz="2500" b="0" i="1" u="none" strike="noStrike" cap="none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  <p:cxnSp>
          <p:nvCxnSpPr>
            <p:cNvPr id="527" name="Google Shape;527;p17"/>
            <p:cNvCxnSpPr/>
            <p:nvPr/>
          </p:nvCxnSpPr>
          <p:spPr>
            <a:xfrm>
              <a:off x="7476800" y="3189975"/>
              <a:ext cx="1962300" cy="9927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528" name="Google Shape;528;p17"/>
          <p:cNvGrpSpPr/>
          <p:nvPr/>
        </p:nvGrpSpPr>
        <p:grpSpPr>
          <a:xfrm>
            <a:off x="1305750" y="6484250"/>
            <a:ext cx="8754975" cy="1818275"/>
            <a:chOff x="1305750" y="6484250"/>
            <a:chExt cx="8754975" cy="1818275"/>
          </a:xfrm>
        </p:grpSpPr>
        <p:sp>
          <p:nvSpPr>
            <p:cNvPr id="529" name="Google Shape;529;p17"/>
            <p:cNvSpPr txBox="1"/>
            <p:nvPr/>
          </p:nvSpPr>
          <p:spPr>
            <a:xfrm>
              <a:off x="1305750" y="6847825"/>
              <a:ext cx="6091200" cy="145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rgbClr val="0C0C0C"/>
                  </a:solidFill>
                  <a:latin typeface="Poppins"/>
                  <a:ea typeface="Poppins"/>
                  <a:cs typeface="Poppins"/>
                  <a:sym typeface="Poppins"/>
                </a:rPr>
                <a:t>Pilih yang Anda rasa paling mudah/fleksibel membantu proses berpikir saat analisis.</a:t>
              </a:r>
              <a:endParaRPr sz="2500" b="0" i="0" u="none" strike="noStrike" cap="none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530" name="Google Shape;530;p17"/>
            <p:cNvCxnSpPr>
              <a:stCxn id="523" idx="1"/>
            </p:cNvCxnSpPr>
            <p:nvPr/>
          </p:nvCxnSpPr>
          <p:spPr>
            <a:xfrm flipH="1">
              <a:off x="7741725" y="6484250"/>
              <a:ext cx="2319000" cy="13356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pic>
        <p:nvPicPr>
          <p:cNvPr id="531" name="Google Shape;53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63" y="3788350"/>
            <a:ext cx="2954075" cy="295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8"/>
          <p:cNvSpPr txBox="1"/>
          <p:nvPr/>
        </p:nvSpPr>
        <p:spPr>
          <a:xfrm>
            <a:off x="5779961" y="510206"/>
            <a:ext cx="4779000" cy="13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99"/>
              <a:buFont typeface="Arial"/>
              <a:buNone/>
            </a:pPr>
            <a:r>
              <a:rPr lang="en-US" sz="8499" b="0" i="0" u="sng" strike="noStrike" cap="none">
                <a:solidFill>
                  <a:srgbClr val="CCCCCC"/>
                </a:solidFill>
                <a:latin typeface="Poppins Black"/>
                <a:ea typeface="Poppins Black"/>
                <a:cs typeface="Poppins Black"/>
                <a:sym typeface="Poppins Black"/>
              </a:rPr>
              <a:t>Outline</a:t>
            </a:r>
            <a:endParaRPr sz="1400" b="0" i="0" u="sng" strike="noStrike" cap="none">
              <a:solidFill>
                <a:srgbClr val="CCCCC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537" name="Google Shape;537;p18"/>
          <p:cNvSpPr txBox="1"/>
          <p:nvPr/>
        </p:nvSpPr>
        <p:spPr>
          <a:xfrm>
            <a:off x="2012770" y="2861850"/>
            <a:ext cx="7131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99"/>
              <a:buFont typeface="Arial"/>
              <a:buNone/>
            </a:pPr>
            <a:r>
              <a:rPr lang="en-US" sz="2500" b="0" i="0" u="none" strike="noStrike" cap="none">
                <a:solidFill>
                  <a:srgbClr val="CCCCCC"/>
                </a:solidFill>
                <a:latin typeface="Poppins Black"/>
                <a:ea typeface="Poppins Black"/>
                <a:cs typeface="Poppins Black"/>
                <a:sym typeface="Poppins Black"/>
              </a:rPr>
              <a:t>Apa itu</a:t>
            </a:r>
            <a:r>
              <a:rPr lang="en-US" sz="2500" b="0" i="1" u="none" strike="noStrike" cap="none">
                <a:solidFill>
                  <a:srgbClr val="CCCCCC"/>
                </a:solidFill>
                <a:latin typeface="Poppins Black"/>
                <a:ea typeface="Poppins Black"/>
                <a:cs typeface="Poppins Black"/>
                <a:sym typeface="Poppins Black"/>
              </a:rPr>
              <a:t> User Journey Map?</a:t>
            </a:r>
            <a:endParaRPr sz="2500" b="0" i="1" u="none" strike="noStrike" cap="none">
              <a:solidFill>
                <a:srgbClr val="CCCCC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538" name="Google Shape;538;p18"/>
          <p:cNvSpPr txBox="1"/>
          <p:nvPr/>
        </p:nvSpPr>
        <p:spPr>
          <a:xfrm>
            <a:off x="2012775" y="4128000"/>
            <a:ext cx="11985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99"/>
              <a:buFont typeface="Arial"/>
              <a:buNone/>
            </a:pPr>
            <a:r>
              <a:rPr lang="en-US" sz="2500" b="0" i="0" u="none" strike="noStrike" cap="none">
                <a:solidFill>
                  <a:srgbClr val="CCCCCC"/>
                </a:solidFill>
                <a:latin typeface="Poppins Black"/>
                <a:ea typeface="Poppins Black"/>
                <a:cs typeface="Poppins Black"/>
                <a:sym typeface="Poppins Black"/>
              </a:rPr>
              <a:t>Beberapa jenis</a:t>
            </a:r>
            <a:r>
              <a:rPr lang="en-US" sz="2500" b="0" i="1" u="none" strike="noStrike" cap="none">
                <a:solidFill>
                  <a:srgbClr val="CCCCCC"/>
                </a:solidFill>
                <a:latin typeface="Poppins Black"/>
                <a:ea typeface="Poppins Black"/>
                <a:cs typeface="Poppins Black"/>
                <a:sym typeface="Poppins Black"/>
              </a:rPr>
              <a:t> User Journey Map</a:t>
            </a:r>
            <a:endParaRPr sz="2500" b="0" i="1" u="none" strike="noStrike" cap="none">
              <a:solidFill>
                <a:srgbClr val="CCCCC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539" name="Google Shape;539;p18"/>
          <p:cNvSpPr txBox="1"/>
          <p:nvPr/>
        </p:nvSpPr>
        <p:spPr>
          <a:xfrm>
            <a:off x="2012780" y="5432563"/>
            <a:ext cx="11840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499"/>
              <a:buFont typeface="Arial"/>
              <a:buNone/>
            </a:pPr>
            <a:r>
              <a:rPr lang="en-US" sz="2500" b="0" i="0" u="none" strike="noStrike" cap="none">
                <a:solidFill>
                  <a:srgbClr val="CCCCCC"/>
                </a:solidFill>
                <a:latin typeface="Poppins Black"/>
                <a:ea typeface="Poppins Black"/>
                <a:cs typeface="Poppins Black"/>
                <a:sym typeface="Poppins Black"/>
              </a:rPr>
              <a:t>Apa kegunaan User Journey Map?</a:t>
            </a:r>
            <a:endParaRPr sz="2500" b="0" i="1" u="none" strike="noStrike" cap="none">
              <a:solidFill>
                <a:srgbClr val="CCCCC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540" name="Google Shape;540;p18"/>
          <p:cNvSpPr txBox="1"/>
          <p:nvPr/>
        </p:nvSpPr>
        <p:spPr>
          <a:xfrm>
            <a:off x="2012776" y="6737725"/>
            <a:ext cx="9141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499"/>
              <a:buFont typeface="Arial"/>
              <a:buNone/>
            </a:pPr>
            <a:r>
              <a:rPr lang="en-US" sz="2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Bagaimana cara membuat </a:t>
            </a:r>
            <a:r>
              <a:rPr lang="en-US" sz="2500" b="0" i="1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User Journey Map?</a:t>
            </a:r>
            <a:endParaRPr sz="2500" b="0" i="1" u="none" strike="noStrike" cap="none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grpSp>
        <p:nvGrpSpPr>
          <p:cNvPr id="541" name="Google Shape;541;p18"/>
          <p:cNvGrpSpPr/>
          <p:nvPr/>
        </p:nvGrpSpPr>
        <p:grpSpPr>
          <a:xfrm>
            <a:off x="1272915" y="2788469"/>
            <a:ext cx="551514" cy="531666"/>
            <a:chOff x="4464775" y="3806475"/>
            <a:chExt cx="477625" cy="481800"/>
          </a:xfrm>
        </p:grpSpPr>
        <p:sp>
          <p:nvSpPr>
            <p:cNvPr id="542" name="Google Shape;542;p18"/>
            <p:cNvSpPr/>
            <p:nvPr/>
          </p:nvSpPr>
          <p:spPr>
            <a:xfrm>
              <a:off x="4726375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18"/>
            <p:cNvSpPr/>
            <p:nvPr/>
          </p:nvSpPr>
          <p:spPr>
            <a:xfrm>
              <a:off x="4641700" y="3806475"/>
              <a:ext cx="56475" cy="141125"/>
            </a:xfrm>
            <a:custGeom>
              <a:avLst/>
              <a:gdLst/>
              <a:ahLst/>
              <a:cxnLst/>
              <a:rect l="l" t="t" r="r" b="b"/>
              <a:pathLst>
                <a:path w="2259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18"/>
            <p:cNvSpPr/>
            <p:nvPr/>
          </p:nvSpPr>
          <p:spPr>
            <a:xfrm>
              <a:off x="4557000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18"/>
            <p:cNvSpPr/>
            <p:nvPr/>
          </p:nvSpPr>
          <p:spPr>
            <a:xfrm>
              <a:off x="4464775" y="4230875"/>
              <a:ext cx="395250" cy="57400"/>
            </a:xfrm>
            <a:custGeom>
              <a:avLst/>
              <a:gdLst/>
              <a:ahLst/>
              <a:cxnLst/>
              <a:rect l="l" t="t" r="r" b="b"/>
              <a:pathLst>
                <a:path w="15810" h="2296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18"/>
            <p:cNvSpPr/>
            <p:nvPr/>
          </p:nvSpPr>
          <p:spPr>
            <a:xfrm>
              <a:off x="4840675" y="4007300"/>
              <a:ext cx="101725" cy="166025"/>
            </a:xfrm>
            <a:custGeom>
              <a:avLst/>
              <a:gdLst/>
              <a:ahLst/>
              <a:cxnLst/>
              <a:rect l="l" t="t" r="r" b="b"/>
              <a:pathLst>
                <a:path w="4069" h="6641" extrusionOk="0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18"/>
            <p:cNvSpPr/>
            <p:nvPr/>
          </p:nvSpPr>
          <p:spPr>
            <a:xfrm>
              <a:off x="4464775" y="3976800"/>
              <a:ext cx="395250" cy="225875"/>
            </a:xfrm>
            <a:custGeom>
              <a:avLst/>
              <a:gdLst/>
              <a:ahLst/>
              <a:cxnLst/>
              <a:rect l="l" t="t" r="r" b="b"/>
              <a:pathLst>
                <a:path w="15810" h="9035" extrusionOk="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8" name="Google Shape;548;p18"/>
          <p:cNvGrpSpPr/>
          <p:nvPr/>
        </p:nvGrpSpPr>
        <p:grpSpPr>
          <a:xfrm>
            <a:off x="1272915" y="4054619"/>
            <a:ext cx="551514" cy="531666"/>
            <a:chOff x="4464775" y="3806475"/>
            <a:chExt cx="477625" cy="481800"/>
          </a:xfrm>
        </p:grpSpPr>
        <p:sp>
          <p:nvSpPr>
            <p:cNvPr id="549" name="Google Shape;549;p18"/>
            <p:cNvSpPr/>
            <p:nvPr/>
          </p:nvSpPr>
          <p:spPr>
            <a:xfrm>
              <a:off x="4726375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18"/>
            <p:cNvSpPr/>
            <p:nvPr/>
          </p:nvSpPr>
          <p:spPr>
            <a:xfrm>
              <a:off x="4641700" y="3806475"/>
              <a:ext cx="56475" cy="141125"/>
            </a:xfrm>
            <a:custGeom>
              <a:avLst/>
              <a:gdLst/>
              <a:ahLst/>
              <a:cxnLst/>
              <a:rect l="l" t="t" r="r" b="b"/>
              <a:pathLst>
                <a:path w="2259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18"/>
            <p:cNvSpPr/>
            <p:nvPr/>
          </p:nvSpPr>
          <p:spPr>
            <a:xfrm>
              <a:off x="4557000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18"/>
            <p:cNvSpPr/>
            <p:nvPr/>
          </p:nvSpPr>
          <p:spPr>
            <a:xfrm>
              <a:off x="4464775" y="4230875"/>
              <a:ext cx="395250" cy="57400"/>
            </a:xfrm>
            <a:custGeom>
              <a:avLst/>
              <a:gdLst/>
              <a:ahLst/>
              <a:cxnLst/>
              <a:rect l="l" t="t" r="r" b="b"/>
              <a:pathLst>
                <a:path w="15810" h="2296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18"/>
            <p:cNvSpPr/>
            <p:nvPr/>
          </p:nvSpPr>
          <p:spPr>
            <a:xfrm>
              <a:off x="4840675" y="4007300"/>
              <a:ext cx="101725" cy="166025"/>
            </a:xfrm>
            <a:custGeom>
              <a:avLst/>
              <a:gdLst/>
              <a:ahLst/>
              <a:cxnLst/>
              <a:rect l="l" t="t" r="r" b="b"/>
              <a:pathLst>
                <a:path w="4069" h="6641" extrusionOk="0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18"/>
            <p:cNvSpPr/>
            <p:nvPr/>
          </p:nvSpPr>
          <p:spPr>
            <a:xfrm>
              <a:off x="4464775" y="3976800"/>
              <a:ext cx="395250" cy="225875"/>
            </a:xfrm>
            <a:custGeom>
              <a:avLst/>
              <a:gdLst/>
              <a:ahLst/>
              <a:cxnLst/>
              <a:rect l="l" t="t" r="r" b="b"/>
              <a:pathLst>
                <a:path w="15810" h="9035" extrusionOk="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5" name="Google Shape;555;p18"/>
          <p:cNvGrpSpPr/>
          <p:nvPr/>
        </p:nvGrpSpPr>
        <p:grpSpPr>
          <a:xfrm>
            <a:off x="1272915" y="5359194"/>
            <a:ext cx="551514" cy="531666"/>
            <a:chOff x="4464775" y="3806475"/>
            <a:chExt cx="477625" cy="481800"/>
          </a:xfrm>
        </p:grpSpPr>
        <p:sp>
          <p:nvSpPr>
            <p:cNvPr id="556" name="Google Shape;556;p18"/>
            <p:cNvSpPr/>
            <p:nvPr/>
          </p:nvSpPr>
          <p:spPr>
            <a:xfrm>
              <a:off x="4726375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18"/>
            <p:cNvSpPr/>
            <p:nvPr/>
          </p:nvSpPr>
          <p:spPr>
            <a:xfrm>
              <a:off x="4641700" y="3806475"/>
              <a:ext cx="56475" cy="141125"/>
            </a:xfrm>
            <a:custGeom>
              <a:avLst/>
              <a:gdLst/>
              <a:ahLst/>
              <a:cxnLst/>
              <a:rect l="l" t="t" r="r" b="b"/>
              <a:pathLst>
                <a:path w="2259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18"/>
            <p:cNvSpPr/>
            <p:nvPr/>
          </p:nvSpPr>
          <p:spPr>
            <a:xfrm>
              <a:off x="4557000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8"/>
            <p:cNvSpPr/>
            <p:nvPr/>
          </p:nvSpPr>
          <p:spPr>
            <a:xfrm>
              <a:off x="4464775" y="4230875"/>
              <a:ext cx="395250" cy="57400"/>
            </a:xfrm>
            <a:custGeom>
              <a:avLst/>
              <a:gdLst/>
              <a:ahLst/>
              <a:cxnLst/>
              <a:rect l="l" t="t" r="r" b="b"/>
              <a:pathLst>
                <a:path w="15810" h="2296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8"/>
            <p:cNvSpPr/>
            <p:nvPr/>
          </p:nvSpPr>
          <p:spPr>
            <a:xfrm>
              <a:off x="4840675" y="4007300"/>
              <a:ext cx="101725" cy="166025"/>
            </a:xfrm>
            <a:custGeom>
              <a:avLst/>
              <a:gdLst/>
              <a:ahLst/>
              <a:cxnLst/>
              <a:rect l="l" t="t" r="r" b="b"/>
              <a:pathLst>
                <a:path w="4069" h="6641" extrusionOk="0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18"/>
            <p:cNvSpPr/>
            <p:nvPr/>
          </p:nvSpPr>
          <p:spPr>
            <a:xfrm>
              <a:off x="4464775" y="3976800"/>
              <a:ext cx="395250" cy="225875"/>
            </a:xfrm>
            <a:custGeom>
              <a:avLst/>
              <a:gdLst/>
              <a:ahLst/>
              <a:cxnLst/>
              <a:rect l="l" t="t" r="r" b="b"/>
              <a:pathLst>
                <a:path w="15810" h="9035" extrusionOk="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2" name="Google Shape;562;p18"/>
          <p:cNvGrpSpPr/>
          <p:nvPr/>
        </p:nvGrpSpPr>
        <p:grpSpPr>
          <a:xfrm>
            <a:off x="1272915" y="6663769"/>
            <a:ext cx="551514" cy="531666"/>
            <a:chOff x="4464775" y="3806475"/>
            <a:chExt cx="477625" cy="481800"/>
          </a:xfrm>
        </p:grpSpPr>
        <p:sp>
          <p:nvSpPr>
            <p:cNvPr id="563" name="Google Shape;563;p18"/>
            <p:cNvSpPr/>
            <p:nvPr/>
          </p:nvSpPr>
          <p:spPr>
            <a:xfrm>
              <a:off x="4726375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8"/>
            <p:cNvSpPr/>
            <p:nvPr/>
          </p:nvSpPr>
          <p:spPr>
            <a:xfrm>
              <a:off x="4641700" y="3806475"/>
              <a:ext cx="56475" cy="141125"/>
            </a:xfrm>
            <a:custGeom>
              <a:avLst/>
              <a:gdLst/>
              <a:ahLst/>
              <a:cxnLst/>
              <a:rect l="l" t="t" r="r" b="b"/>
              <a:pathLst>
                <a:path w="2259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18"/>
            <p:cNvSpPr/>
            <p:nvPr/>
          </p:nvSpPr>
          <p:spPr>
            <a:xfrm>
              <a:off x="4557000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18"/>
            <p:cNvSpPr/>
            <p:nvPr/>
          </p:nvSpPr>
          <p:spPr>
            <a:xfrm>
              <a:off x="4464775" y="4230875"/>
              <a:ext cx="395250" cy="57400"/>
            </a:xfrm>
            <a:custGeom>
              <a:avLst/>
              <a:gdLst/>
              <a:ahLst/>
              <a:cxnLst/>
              <a:rect l="l" t="t" r="r" b="b"/>
              <a:pathLst>
                <a:path w="15810" h="2296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18"/>
            <p:cNvSpPr/>
            <p:nvPr/>
          </p:nvSpPr>
          <p:spPr>
            <a:xfrm>
              <a:off x="4840675" y="4007300"/>
              <a:ext cx="101725" cy="166025"/>
            </a:xfrm>
            <a:custGeom>
              <a:avLst/>
              <a:gdLst/>
              <a:ahLst/>
              <a:cxnLst/>
              <a:rect l="l" t="t" r="r" b="b"/>
              <a:pathLst>
                <a:path w="4069" h="6641" extrusionOk="0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8"/>
            <p:cNvSpPr/>
            <p:nvPr/>
          </p:nvSpPr>
          <p:spPr>
            <a:xfrm>
              <a:off x="4464775" y="3976800"/>
              <a:ext cx="395250" cy="225875"/>
            </a:xfrm>
            <a:custGeom>
              <a:avLst/>
              <a:gdLst/>
              <a:ahLst/>
              <a:cxnLst/>
              <a:rect l="l" t="t" r="r" b="b"/>
              <a:pathLst>
                <a:path w="15810" h="9035" extrusionOk="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/>
          <p:nvPr/>
        </p:nvSpPr>
        <p:spPr>
          <a:xfrm>
            <a:off x="5779961" y="510206"/>
            <a:ext cx="4779000" cy="13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99"/>
              <a:buFont typeface="Arial"/>
              <a:buNone/>
            </a:pPr>
            <a:r>
              <a:rPr lang="en-US" sz="8499" b="0" i="0" u="sng" strike="noStrike" cap="none">
                <a:solidFill>
                  <a:srgbClr val="1A1A1A"/>
                </a:solidFill>
                <a:latin typeface="Poppins Black"/>
                <a:ea typeface="Poppins Black"/>
                <a:cs typeface="Poppins Black"/>
                <a:sym typeface="Poppins Black"/>
              </a:rPr>
              <a:t>Outline</a:t>
            </a:r>
            <a:endParaRPr sz="1400" b="0" i="0" u="sng" strike="noStrike" cap="none">
              <a:solidFill>
                <a:srgbClr val="000000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14" name="Google Shape;214;p2"/>
          <p:cNvSpPr txBox="1"/>
          <p:nvPr/>
        </p:nvSpPr>
        <p:spPr>
          <a:xfrm>
            <a:off x="2012770" y="2861850"/>
            <a:ext cx="7131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99"/>
              <a:buFont typeface="Arial"/>
              <a:buNone/>
            </a:pPr>
            <a:r>
              <a:rPr lang="en-US" sz="2500" b="0" i="0" u="none" strike="noStrike" cap="none">
                <a:solidFill>
                  <a:srgbClr val="1A1A1A"/>
                </a:solidFill>
                <a:latin typeface="Poppins Black"/>
                <a:ea typeface="Poppins Black"/>
                <a:cs typeface="Poppins Black"/>
                <a:sym typeface="Poppins Black"/>
              </a:rPr>
              <a:t>Apa itu</a:t>
            </a:r>
            <a:r>
              <a:rPr lang="en-US" sz="2500" b="0" i="1" u="none" strike="noStrike" cap="none">
                <a:solidFill>
                  <a:srgbClr val="1A1A1A"/>
                </a:solidFill>
                <a:latin typeface="Poppins Black"/>
                <a:ea typeface="Poppins Black"/>
                <a:cs typeface="Poppins Black"/>
                <a:sym typeface="Poppins Black"/>
              </a:rPr>
              <a:t> User Journey Map?</a:t>
            </a:r>
            <a:endParaRPr sz="2500" b="0" i="1" u="none" strike="noStrike" cap="none">
              <a:solidFill>
                <a:srgbClr val="000000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15" name="Google Shape;215;p2"/>
          <p:cNvSpPr txBox="1"/>
          <p:nvPr/>
        </p:nvSpPr>
        <p:spPr>
          <a:xfrm>
            <a:off x="2012775" y="4128000"/>
            <a:ext cx="11985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99"/>
              <a:buFont typeface="Arial"/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Poppins Black"/>
                <a:ea typeface="Poppins Black"/>
                <a:cs typeface="Poppins Black"/>
                <a:sym typeface="Poppins Black"/>
              </a:rPr>
              <a:t>Beberapa jenis</a:t>
            </a:r>
            <a:r>
              <a:rPr lang="en-US" sz="2500" b="0" i="1" u="none" strike="noStrike" cap="none">
                <a:solidFill>
                  <a:srgbClr val="000000"/>
                </a:solidFill>
                <a:latin typeface="Poppins Black"/>
                <a:ea typeface="Poppins Black"/>
                <a:cs typeface="Poppins Black"/>
                <a:sym typeface="Poppins Black"/>
              </a:rPr>
              <a:t> User Journey Map</a:t>
            </a:r>
            <a:endParaRPr sz="2500" b="0" i="1" u="none" strike="noStrike" cap="none">
              <a:solidFill>
                <a:srgbClr val="000000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16" name="Google Shape;216;p2"/>
          <p:cNvSpPr txBox="1"/>
          <p:nvPr/>
        </p:nvSpPr>
        <p:spPr>
          <a:xfrm>
            <a:off x="2012780" y="5432563"/>
            <a:ext cx="11840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499"/>
              <a:buFont typeface="Arial"/>
              <a:buNone/>
            </a:pPr>
            <a:r>
              <a:rPr lang="en-US" sz="2500" b="0" i="0" u="none" strike="noStrike" cap="none">
                <a:solidFill>
                  <a:srgbClr val="1A1A1A"/>
                </a:solidFill>
                <a:latin typeface="Poppins Black"/>
                <a:ea typeface="Poppins Black"/>
                <a:cs typeface="Poppins Black"/>
                <a:sym typeface="Poppins Black"/>
              </a:rPr>
              <a:t>Apa kegunaan </a:t>
            </a:r>
            <a:r>
              <a:rPr lang="en-US" sz="2500" b="0" i="1" u="none" strike="noStrike" cap="none">
                <a:solidFill>
                  <a:srgbClr val="1A1A1A"/>
                </a:solidFill>
                <a:latin typeface="Poppins Black"/>
                <a:ea typeface="Poppins Black"/>
                <a:cs typeface="Poppins Black"/>
                <a:sym typeface="Poppins Black"/>
              </a:rPr>
              <a:t>User Journey Map?</a:t>
            </a:r>
            <a:endParaRPr sz="2500" b="0" i="1" u="none" strike="noStrike" cap="none">
              <a:solidFill>
                <a:srgbClr val="000000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17" name="Google Shape;217;p2"/>
          <p:cNvSpPr txBox="1"/>
          <p:nvPr/>
        </p:nvSpPr>
        <p:spPr>
          <a:xfrm>
            <a:off x="2012776" y="6737725"/>
            <a:ext cx="9141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499"/>
              <a:buFont typeface="Arial"/>
              <a:buNone/>
            </a:pPr>
            <a:r>
              <a:rPr lang="en-US" sz="2500" b="0" i="0" u="none" strike="noStrike" cap="none">
                <a:solidFill>
                  <a:srgbClr val="1A1A1A"/>
                </a:solidFill>
                <a:latin typeface="Poppins Black"/>
                <a:ea typeface="Poppins Black"/>
                <a:cs typeface="Poppins Black"/>
                <a:sym typeface="Poppins Black"/>
              </a:rPr>
              <a:t>Bagaimana cara membuat </a:t>
            </a:r>
            <a:r>
              <a:rPr lang="en-US" sz="2500" b="0" i="1" u="none" strike="noStrike" cap="none">
                <a:solidFill>
                  <a:srgbClr val="1A1A1A"/>
                </a:solidFill>
                <a:latin typeface="Poppins Black"/>
                <a:ea typeface="Poppins Black"/>
                <a:cs typeface="Poppins Black"/>
                <a:sym typeface="Poppins Black"/>
              </a:rPr>
              <a:t>User Journey Map?</a:t>
            </a:r>
            <a:endParaRPr sz="2500" b="0" i="1" u="none" strike="noStrike" cap="none">
              <a:solidFill>
                <a:srgbClr val="1A1A1A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grpSp>
        <p:nvGrpSpPr>
          <p:cNvPr id="218" name="Google Shape;218;p2"/>
          <p:cNvGrpSpPr/>
          <p:nvPr/>
        </p:nvGrpSpPr>
        <p:grpSpPr>
          <a:xfrm>
            <a:off x="1272915" y="2788469"/>
            <a:ext cx="551514" cy="531666"/>
            <a:chOff x="4464775" y="3806475"/>
            <a:chExt cx="477625" cy="481800"/>
          </a:xfrm>
        </p:grpSpPr>
        <p:sp>
          <p:nvSpPr>
            <p:cNvPr id="219" name="Google Shape;219;p2"/>
            <p:cNvSpPr/>
            <p:nvPr/>
          </p:nvSpPr>
          <p:spPr>
            <a:xfrm>
              <a:off x="4726375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4641700" y="3806475"/>
              <a:ext cx="56475" cy="141125"/>
            </a:xfrm>
            <a:custGeom>
              <a:avLst/>
              <a:gdLst/>
              <a:ahLst/>
              <a:cxnLst/>
              <a:rect l="l" t="t" r="r" b="b"/>
              <a:pathLst>
                <a:path w="2259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4557000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4464775" y="4230875"/>
              <a:ext cx="395250" cy="57400"/>
            </a:xfrm>
            <a:custGeom>
              <a:avLst/>
              <a:gdLst/>
              <a:ahLst/>
              <a:cxnLst/>
              <a:rect l="l" t="t" r="r" b="b"/>
              <a:pathLst>
                <a:path w="15810" h="2296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4840675" y="4007300"/>
              <a:ext cx="101725" cy="166025"/>
            </a:xfrm>
            <a:custGeom>
              <a:avLst/>
              <a:gdLst/>
              <a:ahLst/>
              <a:cxnLst/>
              <a:rect l="l" t="t" r="r" b="b"/>
              <a:pathLst>
                <a:path w="4069" h="6641" extrusionOk="0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4464775" y="3976800"/>
              <a:ext cx="395250" cy="225875"/>
            </a:xfrm>
            <a:custGeom>
              <a:avLst/>
              <a:gdLst/>
              <a:ahLst/>
              <a:cxnLst/>
              <a:rect l="l" t="t" r="r" b="b"/>
              <a:pathLst>
                <a:path w="15810" h="9035" extrusionOk="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225;p2"/>
          <p:cNvGrpSpPr/>
          <p:nvPr/>
        </p:nvGrpSpPr>
        <p:grpSpPr>
          <a:xfrm>
            <a:off x="1272915" y="4054619"/>
            <a:ext cx="551514" cy="531666"/>
            <a:chOff x="4464775" y="3806475"/>
            <a:chExt cx="477625" cy="481800"/>
          </a:xfrm>
        </p:grpSpPr>
        <p:sp>
          <p:nvSpPr>
            <p:cNvPr id="226" name="Google Shape;226;p2"/>
            <p:cNvSpPr/>
            <p:nvPr/>
          </p:nvSpPr>
          <p:spPr>
            <a:xfrm>
              <a:off x="4726375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4641700" y="3806475"/>
              <a:ext cx="56475" cy="141125"/>
            </a:xfrm>
            <a:custGeom>
              <a:avLst/>
              <a:gdLst/>
              <a:ahLst/>
              <a:cxnLst/>
              <a:rect l="l" t="t" r="r" b="b"/>
              <a:pathLst>
                <a:path w="2259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4557000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4464775" y="4230875"/>
              <a:ext cx="395250" cy="57400"/>
            </a:xfrm>
            <a:custGeom>
              <a:avLst/>
              <a:gdLst/>
              <a:ahLst/>
              <a:cxnLst/>
              <a:rect l="l" t="t" r="r" b="b"/>
              <a:pathLst>
                <a:path w="15810" h="2296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4840675" y="4007300"/>
              <a:ext cx="101725" cy="166025"/>
            </a:xfrm>
            <a:custGeom>
              <a:avLst/>
              <a:gdLst/>
              <a:ahLst/>
              <a:cxnLst/>
              <a:rect l="l" t="t" r="r" b="b"/>
              <a:pathLst>
                <a:path w="4069" h="6641" extrusionOk="0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4464775" y="3976800"/>
              <a:ext cx="395250" cy="225875"/>
            </a:xfrm>
            <a:custGeom>
              <a:avLst/>
              <a:gdLst/>
              <a:ahLst/>
              <a:cxnLst/>
              <a:rect l="l" t="t" r="r" b="b"/>
              <a:pathLst>
                <a:path w="15810" h="9035" extrusionOk="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2" name="Google Shape;232;p2"/>
          <p:cNvGrpSpPr/>
          <p:nvPr/>
        </p:nvGrpSpPr>
        <p:grpSpPr>
          <a:xfrm>
            <a:off x="1272915" y="5359194"/>
            <a:ext cx="551514" cy="531666"/>
            <a:chOff x="4464775" y="3806475"/>
            <a:chExt cx="477625" cy="481800"/>
          </a:xfrm>
        </p:grpSpPr>
        <p:sp>
          <p:nvSpPr>
            <p:cNvPr id="233" name="Google Shape;233;p2"/>
            <p:cNvSpPr/>
            <p:nvPr/>
          </p:nvSpPr>
          <p:spPr>
            <a:xfrm>
              <a:off x="4726375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4641700" y="3806475"/>
              <a:ext cx="56475" cy="141125"/>
            </a:xfrm>
            <a:custGeom>
              <a:avLst/>
              <a:gdLst/>
              <a:ahLst/>
              <a:cxnLst/>
              <a:rect l="l" t="t" r="r" b="b"/>
              <a:pathLst>
                <a:path w="2259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4557000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4464775" y="4230875"/>
              <a:ext cx="395250" cy="57400"/>
            </a:xfrm>
            <a:custGeom>
              <a:avLst/>
              <a:gdLst/>
              <a:ahLst/>
              <a:cxnLst/>
              <a:rect l="l" t="t" r="r" b="b"/>
              <a:pathLst>
                <a:path w="15810" h="2296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4840675" y="4007300"/>
              <a:ext cx="101725" cy="166025"/>
            </a:xfrm>
            <a:custGeom>
              <a:avLst/>
              <a:gdLst/>
              <a:ahLst/>
              <a:cxnLst/>
              <a:rect l="l" t="t" r="r" b="b"/>
              <a:pathLst>
                <a:path w="4069" h="6641" extrusionOk="0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4464775" y="3976800"/>
              <a:ext cx="395250" cy="225875"/>
            </a:xfrm>
            <a:custGeom>
              <a:avLst/>
              <a:gdLst/>
              <a:ahLst/>
              <a:cxnLst/>
              <a:rect l="l" t="t" r="r" b="b"/>
              <a:pathLst>
                <a:path w="15810" h="9035" extrusionOk="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9" name="Google Shape;239;p2"/>
          <p:cNvGrpSpPr/>
          <p:nvPr/>
        </p:nvGrpSpPr>
        <p:grpSpPr>
          <a:xfrm>
            <a:off x="1272915" y="6663769"/>
            <a:ext cx="551514" cy="531666"/>
            <a:chOff x="4464775" y="3806475"/>
            <a:chExt cx="477625" cy="481800"/>
          </a:xfrm>
        </p:grpSpPr>
        <p:sp>
          <p:nvSpPr>
            <p:cNvPr id="240" name="Google Shape;240;p2"/>
            <p:cNvSpPr/>
            <p:nvPr/>
          </p:nvSpPr>
          <p:spPr>
            <a:xfrm>
              <a:off x="4726375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4641700" y="3806475"/>
              <a:ext cx="56475" cy="141125"/>
            </a:xfrm>
            <a:custGeom>
              <a:avLst/>
              <a:gdLst/>
              <a:ahLst/>
              <a:cxnLst/>
              <a:rect l="l" t="t" r="r" b="b"/>
              <a:pathLst>
                <a:path w="2259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4557000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4464775" y="4230875"/>
              <a:ext cx="395250" cy="57400"/>
            </a:xfrm>
            <a:custGeom>
              <a:avLst/>
              <a:gdLst/>
              <a:ahLst/>
              <a:cxnLst/>
              <a:rect l="l" t="t" r="r" b="b"/>
              <a:pathLst>
                <a:path w="15810" h="2296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4840675" y="4007300"/>
              <a:ext cx="101725" cy="166025"/>
            </a:xfrm>
            <a:custGeom>
              <a:avLst/>
              <a:gdLst/>
              <a:ahLst/>
              <a:cxnLst/>
              <a:rect l="l" t="t" r="r" b="b"/>
              <a:pathLst>
                <a:path w="4069" h="6641" extrusionOk="0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4464775" y="3976800"/>
              <a:ext cx="395250" cy="225875"/>
            </a:xfrm>
            <a:custGeom>
              <a:avLst/>
              <a:gdLst/>
              <a:ahLst/>
              <a:cxnLst/>
              <a:rect l="l" t="t" r="r" b="b"/>
              <a:pathLst>
                <a:path w="15810" h="9035" extrusionOk="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9"/>
          <p:cNvSpPr txBox="1"/>
          <p:nvPr/>
        </p:nvSpPr>
        <p:spPr>
          <a:xfrm>
            <a:off x="1337650" y="3429000"/>
            <a:ext cx="33630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2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Tahapan membuat </a:t>
            </a:r>
            <a:r>
              <a:rPr lang="en-US" sz="2500" b="0" i="1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User Journey Map</a:t>
            </a:r>
            <a:endParaRPr sz="2500" b="0" i="1" u="none" strike="noStrike" cap="none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574" name="Google Shape;574;p19"/>
          <p:cNvSpPr txBox="1"/>
          <p:nvPr/>
        </p:nvSpPr>
        <p:spPr>
          <a:xfrm>
            <a:off x="6147300" y="1022025"/>
            <a:ext cx="11288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1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Define the scope &amp; angle</a:t>
            </a:r>
            <a:r>
              <a:rPr lang="en-US" sz="2300" b="0" i="1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sz="23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5" name="Google Shape;575;p19"/>
          <p:cNvSpPr txBox="1"/>
          <p:nvPr/>
        </p:nvSpPr>
        <p:spPr>
          <a:xfrm>
            <a:off x="6147300" y="4090931"/>
            <a:ext cx="11288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1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Map the journey based on stage. </a:t>
            </a:r>
            <a:endParaRPr sz="23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6" name="Google Shape;576;p19"/>
          <p:cNvSpPr txBox="1"/>
          <p:nvPr/>
        </p:nvSpPr>
        <p:spPr>
          <a:xfrm>
            <a:off x="6147300" y="2547200"/>
            <a:ext cx="11288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1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Identify any different segments/persona.</a:t>
            </a:r>
            <a:endParaRPr sz="23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7" name="Google Shape;577;p19"/>
          <p:cNvSpPr txBox="1"/>
          <p:nvPr/>
        </p:nvSpPr>
        <p:spPr>
          <a:xfrm>
            <a:off x="6147300" y="1383325"/>
            <a:ext cx="112887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Tentukan proses apa yang ingin diilustrasikan pada </a:t>
            </a:r>
            <a:r>
              <a:rPr lang="en-US" sz="1800" b="0" i="1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journey map</a:t>
            </a:r>
            <a:r>
              <a:rPr lang="en-US"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misalnya proses belanja online, proses user memutuskan aplikasi baru, proses dalam melakukan investasi,dll.</a:t>
            </a:r>
            <a:endParaRPr sz="18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8" name="Google Shape;578;p19"/>
          <p:cNvSpPr txBox="1"/>
          <p:nvPr/>
        </p:nvSpPr>
        <p:spPr>
          <a:xfrm>
            <a:off x="6147300" y="2932700"/>
            <a:ext cx="112887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Jika terdapat indikasi lebih dari 1 segment tipe user, misalnya perbedaan pada perilaku/goal/motivasi/dl., maka ilustrasi </a:t>
            </a:r>
            <a:r>
              <a:rPr lang="en-US" sz="1800" b="0" i="1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User journey map</a:t>
            </a:r>
            <a:r>
              <a:rPr lang="en-US"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nya sebaiknya dibuat terpisah.</a:t>
            </a:r>
            <a:endParaRPr sz="18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9" name="Google Shape;579;p19"/>
          <p:cNvSpPr txBox="1"/>
          <p:nvPr/>
        </p:nvSpPr>
        <p:spPr>
          <a:xfrm>
            <a:off x="6147300" y="4474500"/>
            <a:ext cx="112887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Tentukan urutan tahapan/proses yang ingin divisualisasikan. Hal ini dapat dilakukan menggunakan </a:t>
            </a:r>
            <a:r>
              <a:rPr lang="en-US" sz="1800" b="0" i="1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excel, sticky notes, miro,</a:t>
            </a:r>
            <a:r>
              <a:rPr lang="en-US"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dll maupun menggunakan UX tools yang ada pada umumnya (e.g. Sketch, Figma, dll)</a:t>
            </a:r>
            <a:endParaRPr sz="18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0" name="Google Shape;580;p19"/>
          <p:cNvSpPr txBox="1"/>
          <p:nvPr/>
        </p:nvSpPr>
        <p:spPr>
          <a:xfrm>
            <a:off x="6147300" y="5936198"/>
            <a:ext cx="11288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1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List users actions &amp; touch points</a:t>
            </a:r>
            <a:endParaRPr sz="2300" b="0" i="0" u="none" strike="noStrike" cap="none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581" name="Google Shape;581;p19"/>
          <p:cNvSpPr txBox="1"/>
          <p:nvPr/>
        </p:nvSpPr>
        <p:spPr>
          <a:xfrm>
            <a:off x="6147300" y="7974275"/>
            <a:ext cx="11288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1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Describe users’ goals, pain points, &amp; expectations.</a:t>
            </a:r>
            <a:r>
              <a:rPr lang="en-US" sz="23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 </a:t>
            </a:r>
            <a:endParaRPr sz="2300" b="0" i="0" u="none" strike="noStrike" cap="none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582" name="Google Shape;582;p19"/>
          <p:cNvSpPr txBox="1"/>
          <p:nvPr/>
        </p:nvSpPr>
        <p:spPr>
          <a:xfrm>
            <a:off x="6147300" y="8435975"/>
            <a:ext cx="112887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Pada tahap kita mulai menjabarkan secara lebih detil terkait motivasi, kesulitan, dan ekspektasi dari partisipan pada tiap tahapan/stage process. </a:t>
            </a:r>
            <a:endParaRPr sz="18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3" name="Google Shape;583;p19"/>
          <p:cNvSpPr txBox="1"/>
          <p:nvPr/>
        </p:nvSpPr>
        <p:spPr>
          <a:xfrm>
            <a:off x="6147300" y="6334682"/>
            <a:ext cx="11288700" cy="1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Jabarkan apa yang partisipan lakukan, termasuk touch points (button yang di klik, channels yang dikunjungi, dll.). </a:t>
            </a:r>
            <a:r>
              <a:rPr lang="en-US" sz="1800" b="0" i="0" u="none" strike="noStrike" cap="none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Misalnya pengguna cenderung mengetik nama barang pada kolom search ketika akan belanja online. Dalam konteks ini, salah satu touchpoints pada tahap “</a:t>
            </a:r>
            <a:r>
              <a:rPr lang="en-US" sz="1800" b="0" i="1" u="none" strike="noStrike" cap="none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product discovery</a:t>
            </a:r>
            <a:r>
              <a:rPr lang="en-US" sz="1800" b="0" i="0" u="none" strike="noStrike" cap="none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” adalah “</a:t>
            </a:r>
            <a:r>
              <a:rPr lang="en-US" sz="1800" b="0" i="1" u="none" strike="noStrike" cap="none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search bar”.</a:t>
            </a:r>
            <a:endParaRPr sz="1800" b="0" i="0" u="none" strike="noStrike" cap="none">
              <a:solidFill>
                <a:srgbClr val="66666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4" name="Google Shape;58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5100" y="4629725"/>
            <a:ext cx="3785550" cy="378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9" name="Google Shape;589;p20"/>
          <p:cNvGraphicFramePr/>
          <p:nvPr/>
        </p:nvGraphicFramePr>
        <p:xfrm>
          <a:off x="1312325" y="1596575"/>
          <a:ext cx="13011475" cy="3840350"/>
        </p:xfrm>
        <a:graphic>
          <a:graphicData uri="http://schemas.openxmlformats.org/drawingml/2006/table">
            <a:tbl>
              <a:tblPr>
                <a:noFill/>
                <a:tableStyleId>{2F6485E9-392F-4C6D-A23C-685EC9BBA52D}</a:tableStyleId>
              </a:tblPr>
              <a:tblGrid>
                <a:gridCol w="260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9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9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69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1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i="1">
                        <a:latin typeface="Poppins Black"/>
                        <a:ea typeface="Poppins Black"/>
                        <a:cs typeface="Poppins Black"/>
                        <a:sym typeface="Poppins Black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2857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i="1">
                          <a:latin typeface="Poppins Black"/>
                          <a:ea typeface="Poppins Black"/>
                          <a:cs typeface="Poppins Black"/>
                          <a:sym typeface="Poppins Black"/>
                        </a:rPr>
                        <a:t>Product </a:t>
                      </a:r>
                      <a:endParaRPr sz="2000" i="1">
                        <a:latin typeface="Poppins Black"/>
                        <a:ea typeface="Poppins Black"/>
                        <a:cs typeface="Poppins Black"/>
                        <a:sym typeface="Poppins Black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i="1">
                          <a:latin typeface="Poppins Black"/>
                          <a:ea typeface="Poppins Black"/>
                          <a:cs typeface="Poppins Black"/>
                          <a:sym typeface="Poppins Black"/>
                        </a:rPr>
                        <a:t>discoverability</a:t>
                      </a:r>
                      <a:endParaRPr sz="2000" i="1">
                        <a:latin typeface="Poppins Black"/>
                        <a:ea typeface="Poppins Black"/>
                        <a:cs typeface="Poppins Black"/>
                        <a:sym typeface="Poppins Black"/>
                      </a:endParaRPr>
                    </a:p>
                  </a:txBody>
                  <a:tcPr marL="91425" marR="91425" marT="91425" marB="91425" anchor="ctr">
                    <a:lnT w="2857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i="1">
                          <a:latin typeface="Poppins Black"/>
                          <a:ea typeface="Poppins Black"/>
                          <a:cs typeface="Poppins Black"/>
                          <a:sym typeface="Poppins Black"/>
                        </a:rPr>
                        <a:t>Sorting</a:t>
                      </a:r>
                      <a:endParaRPr sz="2000" i="1">
                        <a:latin typeface="Poppins Black"/>
                        <a:ea typeface="Poppins Black"/>
                        <a:cs typeface="Poppins Black"/>
                        <a:sym typeface="Poppins Black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i="1">
                          <a:latin typeface="Poppins Black"/>
                          <a:ea typeface="Poppins Black"/>
                          <a:cs typeface="Poppins Black"/>
                          <a:sym typeface="Poppins Black"/>
                        </a:rPr>
                        <a:t> store</a:t>
                      </a:r>
                      <a:endParaRPr sz="2000" i="1">
                        <a:latin typeface="Poppins Black"/>
                        <a:ea typeface="Poppins Black"/>
                        <a:cs typeface="Poppins Black"/>
                        <a:sym typeface="Poppins Black"/>
                      </a:endParaRPr>
                    </a:p>
                  </a:txBody>
                  <a:tcPr marL="91425" marR="91425" marT="91425" marB="91425" anchor="ctr">
                    <a:lnT w="2857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i="1">
                          <a:latin typeface="Poppins Black"/>
                          <a:ea typeface="Poppins Black"/>
                          <a:cs typeface="Poppins Black"/>
                          <a:sym typeface="Poppins Black"/>
                        </a:rPr>
                        <a:t>Proceeding </a:t>
                      </a:r>
                      <a:endParaRPr sz="2000" i="1">
                        <a:latin typeface="Poppins Black"/>
                        <a:ea typeface="Poppins Black"/>
                        <a:cs typeface="Poppins Black"/>
                        <a:sym typeface="Poppins Black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i="1">
                          <a:latin typeface="Poppins Black"/>
                          <a:ea typeface="Poppins Black"/>
                          <a:cs typeface="Poppins Black"/>
                          <a:sym typeface="Poppins Black"/>
                        </a:rPr>
                        <a:t>checkout</a:t>
                      </a:r>
                      <a:endParaRPr sz="2000" i="1">
                        <a:latin typeface="Poppins Black"/>
                        <a:ea typeface="Poppins Black"/>
                        <a:cs typeface="Poppins Black"/>
                        <a:sym typeface="Poppins Black"/>
                      </a:endParaRPr>
                    </a:p>
                  </a:txBody>
                  <a:tcPr marL="91425" marR="91425" marT="91425" marB="91425" anchor="ctr">
                    <a:lnR w="2857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1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i="1">
                          <a:latin typeface="Poppins Black"/>
                          <a:ea typeface="Poppins Black"/>
                          <a:cs typeface="Poppins Black"/>
                          <a:sym typeface="Poppins Black"/>
                        </a:rPr>
                        <a:t>Goal</a:t>
                      </a:r>
                      <a:endParaRPr sz="2000" i="1">
                        <a:latin typeface="Poppins Black"/>
                        <a:ea typeface="Poppins Black"/>
                        <a:cs typeface="Poppins Black"/>
                        <a:sym typeface="Poppins Black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i="1">
                        <a:latin typeface="Poppins Black"/>
                        <a:ea typeface="Poppins Black"/>
                        <a:cs typeface="Poppins Black"/>
                        <a:sym typeface="Poppins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i="1">
                        <a:latin typeface="Poppins Black"/>
                        <a:ea typeface="Poppins Black"/>
                        <a:cs typeface="Poppins Black"/>
                        <a:sym typeface="Poppins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i="1">
                        <a:latin typeface="Poppins Black"/>
                        <a:ea typeface="Poppins Black"/>
                        <a:cs typeface="Poppins Black"/>
                        <a:sym typeface="Poppins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i="1">
                          <a:latin typeface="Poppins Black"/>
                          <a:ea typeface="Poppins Black"/>
                          <a:cs typeface="Poppins Black"/>
                          <a:sym typeface="Poppins Black"/>
                        </a:rPr>
                        <a:t>Actions</a:t>
                      </a:r>
                      <a:endParaRPr sz="2000" i="1">
                        <a:latin typeface="Poppins Black"/>
                        <a:ea typeface="Poppins Black"/>
                        <a:cs typeface="Poppins Black"/>
                        <a:sym typeface="Poppins Black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i="1">
                        <a:latin typeface="Poppins Black"/>
                        <a:ea typeface="Poppins Black"/>
                        <a:cs typeface="Poppins Black"/>
                        <a:sym typeface="Poppins Black"/>
                      </a:endParaRPr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i="1">
                        <a:latin typeface="Poppins Black"/>
                        <a:ea typeface="Poppins Black"/>
                        <a:cs typeface="Poppins Black"/>
                        <a:sym typeface="Poppins Black"/>
                      </a:endParaRPr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i="1">
                        <a:latin typeface="Poppins Black"/>
                        <a:ea typeface="Poppins Black"/>
                        <a:cs typeface="Poppins Black"/>
                        <a:sym typeface="Poppins Black"/>
                      </a:endParaRPr>
                    </a:p>
                  </a:txBody>
                  <a:tcPr marL="91425" marR="91425" marT="91425" marB="91425" anchor="ctr">
                    <a:lnR w="2857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1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i="1">
                          <a:latin typeface="Poppins Black"/>
                          <a:ea typeface="Poppins Black"/>
                          <a:cs typeface="Poppins Black"/>
                          <a:sym typeface="Poppins Black"/>
                        </a:rPr>
                        <a:t>Touchpoints</a:t>
                      </a:r>
                      <a:endParaRPr sz="2000" i="1">
                        <a:latin typeface="Poppins Black"/>
                        <a:ea typeface="Poppins Black"/>
                        <a:cs typeface="Poppins Black"/>
                        <a:sym typeface="Poppins Black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i="1">
                        <a:latin typeface="Poppins Black"/>
                        <a:ea typeface="Poppins Black"/>
                        <a:cs typeface="Poppins Black"/>
                        <a:sym typeface="Poppins Black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i="1">
                        <a:latin typeface="Poppins Black"/>
                        <a:ea typeface="Poppins Black"/>
                        <a:cs typeface="Poppins Black"/>
                        <a:sym typeface="Poppins Black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i="1">
                        <a:latin typeface="Poppins Black"/>
                        <a:ea typeface="Poppins Black"/>
                        <a:cs typeface="Poppins Black"/>
                        <a:sym typeface="Poppins Black"/>
                      </a:endParaRPr>
                    </a:p>
                  </a:txBody>
                  <a:tcPr marL="91425" marR="91425" marT="91425" marB="91425" anchor="ctr">
                    <a:lnR w="2857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1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i="1">
                          <a:latin typeface="Poppins Black"/>
                          <a:ea typeface="Poppins Black"/>
                          <a:cs typeface="Poppins Black"/>
                          <a:sym typeface="Poppins Black"/>
                        </a:rPr>
                        <a:t>Pain points</a:t>
                      </a:r>
                      <a:endParaRPr sz="2000" i="1">
                        <a:latin typeface="Poppins Black"/>
                        <a:ea typeface="Poppins Black"/>
                        <a:cs typeface="Poppins Black"/>
                        <a:sym typeface="Poppins Black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2857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i="1">
                        <a:latin typeface="Poppins Black"/>
                        <a:ea typeface="Poppins Black"/>
                        <a:cs typeface="Poppins Black"/>
                        <a:sym typeface="Poppins Black"/>
                      </a:endParaRPr>
                    </a:p>
                  </a:txBody>
                  <a:tcPr marL="91425" marR="91425" marT="91425" marB="91425" anchor="ctr">
                    <a:lnB w="2857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i="1">
                        <a:latin typeface="Poppins Black"/>
                        <a:ea typeface="Poppins Black"/>
                        <a:cs typeface="Poppins Black"/>
                        <a:sym typeface="Poppins Black"/>
                      </a:endParaRPr>
                    </a:p>
                  </a:txBody>
                  <a:tcPr marL="91425" marR="91425" marT="91425" marB="91425" anchor="ctr">
                    <a:lnB w="2857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i="1">
                        <a:latin typeface="Poppins Black"/>
                        <a:ea typeface="Poppins Black"/>
                        <a:cs typeface="Poppins Black"/>
                        <a:sym typeface="Poppins Black"/>
                      </a:endParaRPr>
                    </a:p>
                  </a:txBody>
                  <a:tcPr marL="91425" marR="91425" marT="91425" marB="91425" anchor="ctr">
                    <a:lnR w="2857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2857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90" name="Google Shape;590;p20"/>
          <p:cNvGraphicFramePr/>
          <p:nvPr/>
        </p:nvGraphicFramePr>
        <p:xfrm>
          <a:off x="1312325" y="5900625"/>
          <a:ext cx="13011500" cy="3538225"/>
        </p:xfrm>
        <a:graphic>
          <a:graphicData uri="http://schemas.openxmlformats.org/drawingml/2006/table">
            <a:tbl>
              <a:tblPr>
                <a:noFill/>
                <a:tableStyleId>{2F6485E9-392F-4C6D-A23C-685EC9BBA52D}</a:tableStyleId>
              </a:tblPr>
              <a:tblGrid>
                <a:gridCol w="260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2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2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02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26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i="1">
                        <a:latin typeface="Poppins Black"/>
                        <a:ea typeface="Poppins Black"/>
                        <a:cs typeface="Poppins Black"/>
                        <a:sym typeface="Poppins Black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i="1">
                          <a:latin typeface="Poppins Black"/>
                          <a:ea typeface="Poppins Black"/>
                          <a:cs typeface="Poppins Black"/>
                          <a:sym typeface="Poppins Black"/>
                        </a:rPr>
                        <a:t>Homepage</a:t>
                      </a:r>
                      <a:endParaRPr sz="1900" i="1">
                        <a:latin typeface="Poppins Black"/>
                        <a:ea typeface="Poppins Black"/>
                        <a:cs typeface="Poppins Black"/>
                        <a:sym typeface="Poppins Black"/>
                      </a:endParaRPr>
                    </a:p>
                  </a:txBody>
                  <a:tcPr marL="91425" marR="91425" marT="91425" marB="91425" anchor="ctr">
                    <a:lnT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i="1">
                          <a:latin typeface="Poppins Black"/>
                          <a:ea typeface="Poppins Black"/>
                          <a:cs typeface="Poppins Black"/>
                          <a:sym typeface="Poppins Black"/>
                        </a:rPr>
                        <a:t>Product discovery page</a:t>
                      </a:r>
                      <a:endParaRPr sz="1900" i="1">
                        <a:latin typeface="Poppins Black"/>
                        <a:ea typeface="Poppins Black"/>
                        <a:cs typeface="Poppins Black"/>
                        <a:sym typeface="Poppins Black"/>
                      </a:endParaRPr>
                    </a:p>
                  </a:txBody>
                  <a:tcPr marL="91425" marR="91425" marT="91425" marB="91425" anchor="ctr">
                    <a:lnT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i="1">
                          <a:latin typeface="Poppins Black"/>
                          <a:ea typeface="Poppins Black"/>
                          <a:cs typeface="Poppins Black"/>
                          <a:sym typeface="Poppins Black"/>
                        </a:rPr>
                        <a:t>Product detail page</a:t>
                      </a:r>
                      <a:endParaRPr sz="1900" i="1">
                        <a:latin typeface="Poppins Black"/>
                        <a:ea typeface="Poppins Black"/>
                        <a:cs typeface="Poppins Black"/>
                        <a:sym typeface="Poppins Black"/>
                      </a:endParaRPr>
                    </a:p>
                  </a:txBody>
                  <a:tcPr marL="91425" marR="91425" marT="91425" marB="91425" anchor="ctr">
                    <a:lnT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i="1">
                          <a:latin typeface="Poppins Black"/>
                          <a:ea typeface="Poppins Black"/>
                          <a:cs typeface="Poppins Black"/>
                          <a:sym typeface="Poppins Black"/>
                        </a:rPr>
                        <a:t>Checkout</a:t>
                      </a:r>
                      <a:endParaRPr sz="1900" i="1">
                        <a:latin typeface="Poppins Black"/>
                        <a:ea typeface="Poppins Black"/>
                        <a:cs typeface="Poppins Black"/>
                        <a:sym typeface="Poppins Black"/>
                      </a:endParaRPr>
                    </a:p>
                  </a:txBody>
                  <a:tcPr marL="91425" marR="91425" marT="91425" marB="91425" anchor="ctr">
                    <a:lnR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i="1">
                          <a:latin typeface="Poppins Black"/>
                          <a:ea typeface="Poppins Black"/>
                          <a:cs typeface="Poppins Black"/>
                          <a:sym typeface="Poppins Black"/>
                        </a:rPr>
                        <a:t>Goal</a:t>
                      </a:r>
                      <a:endParaRPr sz="2000" i="1">
                        <a:latin typeface="Poppins Black"/>
                        <a:ea typeface="Poppins Black"/>
                        <a:cs typeface="Poppins Black"/>
                        <a:sym typeface="Poppins Black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i="1">
                        <a:latin typeface="Poppins Black"/>
                        <a:ea typeface="Poppins Black"/>
                        <a:cs typeface="Poppins Black"/>
                        <a:sym typeface="Poppins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i="1">
                        <a:latin typeface="Poppins Black"/>
                        <a:ea typeface="Poppins Black"/>
                        <a:cs typeface="Poppins Black"/>
                        <a:sym typeface="Poppins Black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i="1">
                        <a:latin typeface="Poppins Black"/>
                        <a:ea typeface="Poppins Black"/>
                        <a:cs typeface="Poppins Black"/>
                        <a:sym typeface="Poppins Black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i="1">
                        <a:latin typeface="Poppins Black"/>
                        <a:ea typeface="Poppins Black"/>
                        <a:cs typeface="Poppins Black"/>
                        <a:sym typeface="Poppins Black"/>
                      </a:endParaRPr>
                    </a:p>
                  </a:txBody>
                  <a:tcPr marL="91425" marR="91425" marT="91425" marB="91425" anchor="ctr">
                    <a:lnR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2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i="1">
                          <a:latin typeface="Poppins Black"/>
                          <a:ea typeface="Poppins Black"/>
                          <a:cs typeface="Poppins Black"/>
                          <a:sym typeface="Poppins Black"/>
                        </a:rPr>
                        <a:t>Actions</a:t>
                      </a:r>
                      <a:endParaRPr sz="2000" i="1">
                        <a:latin typeface="Poppins Black"/>
                        <a:ea typeface="Poppins Black"/>
                        <a:cs typeface="Poppins Black"/>
                        <a:sym typeface="Poppins Black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i="1">
                        <a:latin typeface="Poppins Black"/>
                        <a:ea typeface="Poppins Black"/>
                        <a:cs typeface="Poppins Black"/>
                        <a:sym typeface="Poppins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i="1">
                        <a:latin typeface="Poppins Black"/>
                        <a:ea typeface="Poppins Black"/>
                        <a:cs typeface="Poppins Black"/>
                        <a:sym typeface="Poppins Black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i="1">
                        <a:latin typeface="Poppins Black"/>
                        <a:ea typeface="Poppins Black"/>
                        <a:cs typeface="Poppins Black"/>
                        <a:sym typeface="Poppins Black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i="1">
                        <a:latin typeface="Poppins Black"/>
                        <a:ea typeface="Poppins Black"/>
                        <a:cs typeface="Poppins Black"/>
                        <a:sym typeface="Poppins Black"/>
                      </a:endParaRPr>
                    </a:p>
                  </a:txBody>
                  <a:tcPr marL="91425" marR="91425" marT="91425" marB="91425" anchor="ctr">
                    <a:lnR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2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i="1">
                          <a:latin typeface="Poppins Black"/>
                          <a:ea typeface="Poppins Black"/>
                          <a:cs typeface="Poppins Black"/>
                          <a:sym typeface="Poppins Black"/>
                        </a:rPr>
                        <a:t>Touchpoints</a:t>
                      </a:r>
                      <a:endParaRPr sz="2000" i="1">
                        <a:latin typeface="Poppins Black"/>
                        <a:ea typeface="Poppins Black"/>
                        <a:cs typeface="Poppins Black"/>
                        <a:sym typeface="Poppins Black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i="1">
                        <a:latin typeface="Poppins Black"/>
                        <a:ea typeface="Poppins Black"/>
                        <a:cs typeface="Poppins Black"/>
                        <a:sym typeface="Poppins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i="1">
                        <a:latin typeface="Poppins Black"/>
                        <a:ea typeface="Poppins Black"/>
                        <a:cs typeface="Poppins Black"/>
                        <a:sym typeface="Poppins Black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i="1">
                        <a:latin typeface="Poppins Black"/>
                        <a:ea typeface="Poppins Black"/>
                        <a:cs typeface="Poppins Black"/>
                        <a:sym typeface="Poppins Black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i="1">
                        <a:latin typeface="Poppins Black"/>
                        <a:ea typeface="Poppins Black"/>
                        <a:cs typeface="Poppins Black"/>
                        <a:sym typeface="Poppins Black"/>
                      </a:endParaRPr>
                    </a:p>
                  </a:txBody>
                  <a:tcPr marL="91425" marR="91425" marT="91425" marB="91425" anchor="ctr">
                    <a:lnR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3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i="1">
                          <a:latin typeface="Poppins Black"/>
                          <a:ea typeface="Poppins Black"/>
                          <a:cs typeface="Poppins Black"/>
                          <a:sym typeface="Poppins Black"/>
                        </a:rPr>
                        <a:t>Pain points</a:t>
                      </a:r>
                      <a:endParaRPr sz="2000" i="1">
                        <a:latin typeface="Poppins Black"/>
                        <a:ea typeface="Poppins Black"/>
                        <a:cs typeface="Poppins Black"/>
                        <a:sym typeface="Poppins Black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i="1">
                        <a:latin typeface="Poppins Black"/>
                        <a:ea typeface="Poppins Black"/>
                        <a:cs typeface="Poppins Black"/>
                        <a:sym typeface="Poppins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i="1">
                        <a:latin typeface="Poppins Black"/>
                        <a:ea typeface="Poppins Black"/>
                        <a:cs typeface="Poppins Black"/>
                        <a:sym typeface="Poppins Black"/>
                      </a:endParaRPr>
                    </a:p>
                  </a:txBody>
                  <a:tcPr marL="91425" marR="91425" marT="91425" marB="91425" anchor="ctr">
                    <a:lnB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i="1">
                        <a:latin typeface="Poppins Black"/>
                        <a:ea typeface="Poppins Black"/>
                        <a:cs typeface="Poppins Black"/>
                        <a:sym typeface="Poppins Black"/>
                      </a:endParaRPr>
                    </a:p>
                  </a:txBody>
                  <a:tcPr marL="91425" marR="91425" marT="91425" marB="91425" anchor="ctr">
                    <a:lnB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i="1">
                        <a:latin typeface="Poppins Black"/>
                        <a:ea typeface="Poppins Black"/>
                        <a:cs typeface="Poppins Black"/>
                        <a:sym typeface="Poppins Black"/>
                      </a:endParaRPr>
                    </a:p>
                  </a:txBody>
                  <a:tcPr marL="91425" marR="91425" marT="91425" marB="91425" anchor="ctr">
                    <a:lnR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91" name="Google Shape;591;p20"/>
          <p:cNvSpPr txBox="1"/>
          <p:nvPr/>
        </p:nvSpPr>
        <p:spPr>
          <a:xfrm>
            <a:off x="1729450" y="583325"/>
            <a:ext cx="11288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Contoh </a:t>
            </a:r>
            <a:r>
              <a:rPr lang="en-US" sz="3000" i="1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scope perspectives</a:t>
            </a:r>
            <a:r>
              <a:rPr lang="en-US" sz="3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 saat membuat </a:t>
            </a:r>
            <a:r>
              <a:rPr lang="en-US" sz="3000" i="1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user journey</a:t>
            </a:r>
            <a:endParaRPr sz="3000" b="0" i="1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7a4464b6ad_0_0"/>
          <p:cNvSpPr txBox="1"/>
          <p:nvPr/>
        </p:nvSpPr>
        <p:spPr>
          <a:xfrm>
            <a:off x="5847950" y="4090700"/>
            <a:ext cx="9015900" cy="11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500" b="0" i="0" u="none" strike="noStrike" cap="none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Yuk kita coba </a:t>
            </a:r>
            <a:r>
              <a:rPr lang="en-US" sz="3500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lihat sekilas </a:t>
            </a:r>
            <a:r>
              <a:rPr lang="en-US" sz="3500" i="1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sketching</a:t>
            </a:r>
            <a:r>
              <a:rPr lang="en-US" sz="3500" b="0" i="0" u="none" strike="noStrike" cap="none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 </a:t>
            </a:r>
            <a:r>
              <a:rPr lang="en-US" sz="3500" b="0" i="1" u="none" strike="noStrike" cap="none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user journey map</a:t>
            </a:r>
            <a:r>
              <a:rPr lang="en-US" sz="3500" i="1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.</a:t>
            </a:r>
            <a:endParaRPr sz="3500" b="0" i="0" u="none" strike="noStrike" cap="none">
              <a:solidFill>
                <a:srgbClr val="0C0C0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597" name="Google Shape;597;g27a4464b6ad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63" y="3788350"/>
            <a:ext cx="2954075" cy="295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g2680a697548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7675" y="2162750"/>
            <a:ext cx="8055725" cy="5370484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g2680a697548_0_27"/>
          <p:cNvSpPr/>
          <p:nvPr/>
        </p:nvSpPr>
        <p:spPr>
          <a:xfrm>
            <a:off x="2786875" y="4323550"/>
            <a:ext cx="11768700" cy="1766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5000">
                <a:solidFill>
                  <a:srgbClr val="CC4125"/>
                </a:solidFill>
                <a:latin typeface="Poppins Black"/>
                <a:ea typeface="Poppins Black"/>
                <a:cs typeface="Poppins Black"/>
                <a:sym typeface="Poppins Black"/>
              </a:rPr>
              <a:t>Thank you</a:t>
            </a:r>
            <a:endParaRPr sz="5000" i="1" u="none" strike="noStrike" cap="none">
              <a:solidFill>
                <a:srgbClr val="CC4125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"/>
          <p:cNvSpPr txBox="1"/>
          <p:nvPr/>
        </p:nvSpPr>
        <p:spPr>
          <a:xfrm>
            <a:off x="5779961" y="510206"/>
            <a:ext cx="4779000" cy="13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99"/>
              <a:buFont typeface="Arial"/>
              <a:buNone/>
            </a:pPr>
            <a:r>
              <a:rPr lang="en-US" sz="8499" b="0" i="0" u="sng" strike="noStrike" cap="none">
                <a:solidFill>
                  <a:srgbClr val="CCCCCC"/>
                </a:solidFill>
                <a:latin typeface="Poppins Black"/>
                <a:ea typeface="Poppins Black"/>
                <a:cs typeface="Poppins Black"/>
                <a:sym typeface="Poppins Black"/>
              </a:rPr>
              <a:t>Outline</a:t>
            </a:r>
            <a:endParaRPr sz="1400" b="0" i="0" u="sng" strike="noStrike" cap="none">
              <a:solidFill>
                <a:srgbClr val="CCCCC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51" name="Google Shape;251;p3"/>
          <p:cNvSpPr txBox="1"/>
          <p:nvPr/>
        </p:nvSpPr>
        <p:spPr>
          <a:xfrm>
            <a:off x="2012770" y="2861850"/>
            <a:ext cx="7131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99"/>
              <a:buFont typeface="Arial"/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Poppins Black"/>
                <a:ea typeface="Poppins Black"/>
                <a:cs typeface="Poppins Black"/>
                <a:sym typeface="Poppins Black"/>
              </a:rPr>
              <a:t>Apa itu</a:t>
            </a:r>
            <a:r>
              <a:rPr lang="en-US" sz="2500" b="0" i="1" u="none" strike="noStrike" cap="none">
                <a:solidFill>
                  <a:srgbClr val="000000"/>
                </a:solidFill>
                <a:latin typeface="Poppins Black"/>
                <a:ea typeface="Poppins Black"/>
                <a:cs typeface="Poppins Black"/>
                <a:sym typeface="Poppins Black"/>
              </a:rPr>
              <a:t> User Journey Map?</a:t>
            </a:r>
            <a:endParaRPr sz="2500" b="0" i="1" u="none" strike="noStrike" cap="none">
              <a:solidFill>
                <a:srgbClr val="000000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52" name="Google Shape;252;p3"/>
          <p:cNvSpPr txBox="1"/>
          <p:nvPr/>
        </p:nvSpPr>
        <p:spPr>
          <a:xfrm>
            <a:off x="2012775" y="4128000"/>
            <a:ext cx="11985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99"/>
              <a:buFont typeface="Arial"/>
              <a:buNone/>
            </a:pPr>
            <a:r>
              <a:rPr lang="en-US" sz="2500" b="0" i="0" u="none" strike="noStrike" cap="none">
                <a:solidFill>
                  <a:srgbClr val="CCCCCC"/>
                </a:solidFill>
                <a:latin typeface="Poppins Black"/>
                <a:ea typeface="Poppins Black"/>
                <a:cs typeface="Poppins Black"/>
                <a:sym typeface="Poppins Black"/>
              </a:rPr>
              <a:t>Beberapa jenis</a:t>
            </a:r>
            <a:r>
              <a:rPr lang="en-US" sz="2500" b="0" i="1" u="none" strike="noStrike" cap="none">
                <a:solidFill>
                  <a:srgbClr val="CCCCCC"/>
                </a:solidFill>
                <a:latin typeface="Poppins Black"/>
                <a:ea typeface="Poppins Black"/>
                <a:cs typeface="Poppins Black"/>
                <a:sym typeface="Poppins Black"/>
              </a:rPr>
              <a:t> User Journey Map</a:t>
            </a:r>
            <a:endParaRPr sz="2500" b="0" i="1" u="none" strike="noStrike" cap="none">
              <a:solidFill>
                <a:srgbClr val="CCCCC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53" name="Google Shape;253;p3"/>
          <p:cNvSpPr txBox="1"/>
          <p:nvPr/>
        </p:nvSpPr>
        <p:spPr>
          <a:xfrm>
            <a:off x="2012780" y="5432563"/>
            <a:ext cx="11840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499"/>
              <a:buFont typeface="Arial"/>
              <a:buNone/>
            </a:pPr>
            <a:r>
              <a:rPr lang="en-US" sz="2500" b="0" i="0" u="none" strike="noStrike" cap="none">
                <a:solidFill>
                  <a:srgbClr val="CCCCCC"/>
                </a:solidFill>
                <a:latin typeface="Poppins Black"/>
                <a:ea typeface="Poppins Black"/>
                <a:cs typeface="Poppins Black"/>
                <a:sym typeface="Poppins Black"/>
              </a:rPr>
              <a:t>Apa kegunaan User Journey Map?</a:t>
            </a:r>
            <a:endParaRPr sz="2500" b="0" i="1" u="none" strike="noStrike" cap="none">
              <a:solidFill>
                <a:srgbClr val="CCCCC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54" name="Google Shape;254;p3"/>
          <p:cNvSpPr txBox="1"/>
          <p:nvPr/>
        </p:nvSpPr>
        <p:spPr>
          <a:xfrm>
            <a:off x="2012776" y="6737725"/>
            <a:ext cx="9141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499"/>
              <a:buFont typeface="Arial"/>
              <a:buNone/>
            </a:pPr>
            <a:r>
              <a:rPr lang="en-US" sz="2500" b="0" i="0" u="none" strike="noStrike" cap="none">
                <a:solidFill>
                  <a:srgbClr val="CCCCCC"/>
                </a:solidFill>
                <a:latin typeface="Poppins Black"/>
                <a:ea typeface="Poppins Black"/>
                <a:cs typeface="Poppins Black"/>
                <a:sym typeface="Poppins Black"/>
              </a:rPr>
              <a:t>Bagaimana cara membuat </a:t>
            </a:r>
            <a:r>
              <a:rPr lang="en-US" sz="2500" b="0" i="1" u="none" strike="noStrike" cap="none">
                <a:solidFill>
                  <a:srgbClr val="CCCCCC"/>
                </a:solidFill>
                <a:latin typeface="Poppins Black"/>
                <a:ea typeface="Poppins Black"/>
                <a:cs typeface="Poppins Black"/>
                <a:sym typeface="Poppins Black"/>
              </a:rPr>
              <a:t>User Journey Map?</a:t>
            </a:r>
            <a:endParaRPr sz="2500" b="0" i="1" u="none" strike="noStrike" cap="none">
              <a:solidFill>
                <a:srgbClr val="CCCCC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grpSp>
        <p:nvGrpSpPr>
          <p:cNvPr id="255" name="Google Shape;255;p3"/>
          <p:cNvGrpSpPr/>
          <p:nvPr/>
        </p:nvGrpSpPr>
        <p:grpSpPr>
          <a:xfrm>
            <a:off x="1272915" y="2788469"/>
            <a:ext cx="551514" cy="531666"/>
            <a:chOff x="4464775" y="3806475"/>
            <a:chExt cx="477625" cy="481800"/>
          </a:xfrm>
        </p:grpSpPr>
        <p:sp>
          <p:nvSpPr>
            <p:cNvPr id="256" name="Google Shape;256;p3"/>
            <p:cNvSpPr/>
            <p:nvPr/>
          </p:nvSpPr>
          <p:spPr>
            <a:xfrm>
              <a:off x="4726375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4641700" y="3806475"/>
              <a:ext cx="56475" cy="141125"/>
            </a:xfrm>
            <a:custGeom>
              <a:avLst/>
              <a:gdLst/>
              <a:ahLst/>
              <a:cxnLst/>
              <a:rect l="l" t="t" r="r" b="b"/>
              <a:pathLst>
                <a:path w="2259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4557000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4464775" y="4230875"/>
              <a:ext cx="395250" cy="57400"/>
            </a:xfrm>
            <a:custGeom>
              <a:avLst/>
              <a:gdLst/>
              <a:ahLst/>
              <a:cxnLst/>
              <a:rect l="l" t="t" r="r" b="b"/>
              <a:pathLst>
                <a:path w="15810" h="2296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4840675" y="4007300"/>
              <a:ext cx="101725" cy="166025"/>
            </a:xfrm>
            <a:custGeom>
              <a:avLst/>
              <a:gdLst/>
              <a:ahLst/>
              <a:cxnLst/>
              <a:rect l="l" t="t" r="r" b="b"/>
              <a:pathLst>
                <a:path w="4069" h="6641" extrusionOk="0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4464775" y="3976800"/>
              <a:ext cx="395250" cy="225875"/>
            </a:xfrm>
            <a:custGeom>
              <a:avLst/>
              <a:gdLst/>
              <a:ahLst/>
              <a:cxnLst/>
              <a:rect l="l" t="t" r="r" b="b"/>
              <a:pathLst>
                <a:path w="15810" h="9035" extrusionOk="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2" name="Google Shape;262;p3"/>
          <p:cNvGrpSpPr/>
          <p:nvPr/>
        </p:nvGrpSpPr>
        <p:grpSpPr>
          <a:xfrm>
            <a:off x="1272915" y="4054619"/>
            <a:ext cx="551514" cy="531666"/>
            <a:chOff x="4464775" y="3806475"/>
            <a:chExt cx="477625" cy="481800"/>
          </a:xfrm>
        </p:grpSpPr>
        <p:sp>
          <p:nvSpPr>
            <p:cNvPr id="263" name="Google Shape;263;p3"/>
            <p:cNvSpPr/>
            <p:nvPr/>
          </p:nvSpPr>
          <p:spPr>
            <a:xfrm>
              <a:off x="4726375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4641700" y="3806475"/>
              <a:ext cx="56475" cy="141125"/>
            </a:xfrm>
            <a:custGeom>
              <a:avLst/>
              <a:gdLst/>
              <a:ahLst/>
              <a:cxnLst/>
              <a:rect l="l" t="t" r="r" b="b"/>
              <a:pathLst>
                <a:path w="2259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4557000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4464775" y="4230875"/>
              <a:ext cx="395250" cy="57400"/>
            </a:xfrm>
            <a:custGeom>
              <a:avLst/>
              <a:gdLst/>
              <a:ahLst/>
              <a:cxnLst/>
              <a:rect l="l" t="t" r="r" b="b"/>
              <a:pathLst>
                <a:path w="15810" h="2296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4840675" y="4007300"/>
              <a:ext cx="101725" cy="166025"/>
            </a:xfrm>
            <a:custGeom>
              <a:avLst/>
              <a:gdLst/>
              <a:ahLst/>
              <a:cxnLst/>
              <a:rect l="l" t="t" r="r" b="b"/>
              <a:pathLst>
                <a:path w="4069" h="6641" extrusionOk="0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4464775" y="3976800"/>
              <a:ext cx="395250" cy="225875"/>
            </a:xfrm>
            <a:custGeom>
              <a:avLst/>
              <a:gdLst/>
              <a:ahLst/>
              <a:cxnLst/>
              <a:rect l="l" t="t" r="r" b="b"/>
              <a:pathLst>
                <a:path w="15810" h="9035" extrusionOk="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9" name="Google Shape;269;p3"/>
          <p:cNvGrpSpPr/>
          <p:nvPr/>
        </p:nvGrpSpPr>
        <p:grpSpPr>
          <a:xfrm>
            <a:off x="1272915" y="5359194"/>
            <a:ext cx="551514" cy="531666"/>
            <a:chOff x="4464775" y="3806475"/>
            <a:chExt cx="477625" cy="481800"/>
          </a:xfrm>
        </p:grpSpPr>
        <p:sp>
          <p:nvSpPr>
            <p:cNvPr id="270" name="Google Shape;270;p3"/>
            <p:cNvSpPr/>
            <p:nvPr/>
          </p:nvSpPr>
          <p:spPr>
            <a:xfrm>
              <a:off x="4726375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4641700" y="3806475"/>
              <a:ext cx="56475" cy="141125"/>
            </a:xfrm>
            <a:custGeom>
              <a:avLst/>
              <a:gdLst/>
              <a:ahLst/>
              <a:cxnLst/>
              <a:rect l="l" t="t" r="r" b="b"/>
              <a:pathLst>
                <a:path w="2259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4557000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4464775" y="4230875"/>
              <a:ext cx="395250" cy="57400"/>
            </a:xfrm>
            <a:custGeom>
              <a:avLst/>
              <a:gdLst/>
              <a:ahLst/>
              <a:cxnLst/>
              <a:rect l="l" t="t" r="r" b="b"/>
              <a:pathLst>
                <a:path w="15810" h="2296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4840675" y="4007300"/>
              <a:ext cx="101725" cy="166025"/>
            </a:xfrm>
            <a:custGeom>
              <a:avLst/>
              <a:gdLst/>
              <a:ahLst/>
              <a:cxnLst/>
              <a:rect l="l" t="t" r="r" b="b"/>
              <a:pathLst>
                <a:path w="4069" h="6641" extrusionOk="0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4464775" y="3976800"/>
              <a:ext cx="395250" cy="225875"/>
            </a:xfrm>
            <a:custGeom>
              <a:avLst/>
              <a:gdLst/>
              <a:ahLst/>
              <a:cxnLst/>
              <a:rect l="l" t="t" r="r" b="b"/>
              <a:pathLst>
                <a:path w="15810" h="9035" extrusionOk="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6" name="Google Shape;276;p3"/>
          <p:cNvGrpSpPr/>
          <p:nvPr/>
        </p:nvGrpSpPr>
        <p:grpSpPr>
          <a:xfrm>
            <a:off x="1272915" y="6663769"/>
            <a:ext cx="551514" cy="531666"/>
            <a:chOff x="4464775" y="3806475"/>
            <a:chExt cx="477625" cy="481800"/>
          </a:xfrm>
        </p:grpSpPr>
        <p:sp>
          <p:nvSpPr>
            <p:cNvPr id="277" name="Google Shape;277;p3"/>
            <p:cNvSpPr/>
            <p:nvPr/>
          </p:nvSpPr>
          <p:spPr>
            <a:xfrm>
              <a:off x="4726375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4641700" y="3806475"/>
              <a:ext cx="56475" cy="141125"/>
            </a:xfrm>
            <a:custGeom>
              <a:avLst/>
              <a:gdLst/>
              <a:ahLst/>
              <a:cxnLst/>
              <a:rect l="l" t="t" r="r" b="b"/>
              <a:pathLst>
                <a:path w="2259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4557000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4464775" y="4230875"/>
              <a:ext cx="395250" cy="57400"/>
            </a:xfrm>
            <a:custGeom>
              <a:avLst/>
              <a:gdLst/>
              <a:ahLst/>
              <a:cxnLst/>
              <a:rect l="l" t="t" r="r" b="b"/>
              <a:pathLst>
                <a:path w="15810" h="2296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4840675" y="4007300"/>
              <a:ext cx="101725" cy="166025"/>
            </a:xfrm>
            <a:custGeom>
              <a:avLst/>
              <a:gdLst/>
              <a:ahLst/>
              <a:cxnLst/>
              <a:rect l="l" t="t" r="r" b="b"/>
              <a:pathLst>
                <a:path w="4069" h="6641" extrusionOk="0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4464775" y="3976800"/>
              <a:ext cx="395250" cy="225875"/>
            </a:xfrm>
            <a:custGeom>
              <a:avLst/>
              <a:gdLst/>
              <a:ahLst/>
              <a:cxnLst/>
              <a:rect l="l" t="t" r="r" b="b"/>
              <a:pathLst>
                <a:path w="15810" h="9035" extrusionOk="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"/>
          <p:cNvSpPr txBox="1"/>
          <p:nvPr/>
        </p:nvSpPr>
        <p:spPr>
          <a:xfrm>
            <a:off x="932583" y="2785440"/>
            <a:ext cx="91938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69999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b="0" i="0" u="none" strike="noStrike" cap="none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Bagan yang mengilustrasikan terjadinya suatu proses.</a:t>
            </a:r>
            <a:endParaRPr sz="2300" b="0" i="1" u="none" strike="noStrike" cap="none">
              <a:solidFill>
                <a:srgbClr val="0C0C0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69999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23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8" name="Google Shape;288;p4"/>
          <p:cNvSpPr txBox="1"/>
          <p:nvPr/>
        </p:nvSpPr>
        <p:spPr>
          <a:xfrm>
            <a:off x="955500" y="2097175"/>
            <a:ext cx="10518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69999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0" i="0" u="sng" strike="noStrike" cap="none">
                <a:solidFill>
                  <a:srgbClr val="F1C232"/>
                </a:solidFill>
                <a:latin typeface="Poppins Black"/>
                <a:ea typeface="Poppins Black"/>
                <a:cs typeface="Poppins Black"/>
                <a:sym typeface="Poppins Black"/>
              </a:rPr>
              <a:t>Pengertian</a:t>
            </a:r>
            <a:r>
              <a:rPr lang="en-US" sz="4000" b="0" i="1" u="sng" strike="noStrike" cap="none">
                <a:solidFill>
                  <a:srgbClr val="F1C232"/>
                </a:solidFill>
                <a:latin typeface="Poppins Black"/>
                <a:ea typeface="Poppins Black"/>
                <a:cs typeface="Poppins Black"/>
                <a:sym typeface="Poppins Black"/>
              </a:rPr>
              <a:t> User Journey Map</a:t>
            </a:r>
            <a:endParaRPr sz="4000" b="0" i="1" u="sng" strike="noStrike" cap="none">
              <a:solidFill>
                <a:srgbClr val="F1C232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89" name="Google Shape;289;p4"/>
          <p:cNvSpPr/>
          <p:nvPr/>
        </p:nvSpPr>
        <p:spPr>
          <a:xfrm>
            <a:off x="6829325" y="7147800"/>
            <a:ext cx="3910500" cy="1108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Apa saja yang biasanya dilakukan oleh individu ketika akan belanja online?</a:t>
            </a:r>
            <a:endParaRPr sz="19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90" name="Google Shape;290;p4"/>
          <p:cNvGrpSpPr/>
          <p:nvPr/>
        </p:nvGrpSpPr>
        <p:grpSpPr>
          <a:xfrm>
            <a:off x="9144000" y="5430400"/>
            <a:ext cx="4602551" cy="3693751"/>
            <a:chOff x="9144000" y="5430400"/>
            <a:chExt cx="4602551" cy="3693751"/>
          </a:xfrm>
        </p:grpSpPr>
        <p:pic>
          <p:nvPicPr>
            <p:cNvPr id="291" name="Google Shape;291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902074" y="6279648"/>
              <a:ext cx="2844477" cy="28445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2" name="Google Shape;292;p4"/>
            <p:cNvSpPr/>
            <p:nvPr/>
          </p:nvSpPr>
          <p:spPr>
            <a:xfrm>
              <a:off x="9144000" y="5430400"/>
              <a:ext cx="4467000" cy="1108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19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Bagaimana proses pengambilan keputusan menentukan jurusan yang mau diambil?</a:t>
              </a:r>
              <a:endParaRPr sz="19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293" name="Google Shape;293;p4"/>
          <p:cNvSpPr/>
          <p:nvPr/>
        </p:nvSpPr>
        <p:spPr>
          <a:xfrm>
            <a:off x="13975150" y="6538588"/>
            <a:ext cx="3460800" cy="1108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Bagaimana cara penjual mengelola stok barang dengan penjualan yang banyak per hari nya&gt;</a:t>
            </a:r>
            <a:endParaRPr sz="19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"/>
          <p:cNvSpPr txBox="1"/>
          <p:nvPr/>
        </p:nvSpPr>
        <p:spPr>
          <a:xfrm>
            <a:off x="2472725" y="2340300"/>
            <a:ext cx="5939100" cy="17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69999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Apa saja informasi yang umumnya ada di </a:t>
            </a:r>
            <a:r>
              <a:rPr lang="en-US" sz="3500" b="0" i="1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User Journey Map?</a:t>
            </a:r>
            <a:endParaRPr sz="3500" b="0" i="1" u="none" strike="noStrike" cap="none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299" name="Google Shape;29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7750" y="4611550"/>
            <a:ext cx="3401700" cy="3401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5"/>
          <p:cNvGrpSpPr/>
          <p:nvPr/>
        </p:nvGrpSpPr>
        <p:grpSpPr>
          <a:xfrm>
            <a:off x="9894002" y="1723092"/>
            <a:ext cx="5286618" cy="464337"/>
            <a:chOff x="9894002" y="1723092"/>
            <a:chExt cx="5286618" cy="464337"/>
          </a:xfrm>
        </p:grpSpPr>
        <p:sp>
          <p:nvSpPr>
            <p:cNvPr id="301" name="Google Shape;301;p5"/>
            <p:cNvSpPr txBox="1"/>
            <p:nvPr/>
          </p:nvSpPr>
          <p:spPr>
            <a:xfrm>
              <a:off x="10524920" y="1723092"/>
              <a:ext cx="46557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lang="en-US" sz="2500" b="0" i="0" u="none" strike="noStrike" cap="none">
                  <a:solidFill>
                    <a:srgbClr val="0C0C0C"/>
                  </a:solidFill>
                  <a:latin typeface="Poppins"/>
                  <a:ea typeface="Poppins"/>
                  <a:cs typeface="Poppins"/>
                  <a:sym typeface="Poppins"/>
                </a:rPr>
                <a:t>Action</a:t>
              </a:r>
              <a:endParaRPr sz="2500" b="0" i="1" u="none" strike="noStrike" cap="none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9894002" y="1723093"/>
              <a:ext cx="375813" cy="464336"/>
            </a:xfrm>
            <a:custGeom>
              <a:avLst/>
              <a:gdLst/>
              <a:ahLst/>
              <a:cxnLst/>
              <a:rect l="l" t="t" r="r" b="b"/>
              <a:pathLst>
                <a:path w="10807" h="12666" extrusionOk="0">
                  <a:moveTo>
                    <a:pt x="5419" y="851"/>
                  </a:moveTo>
                  <a:cubicBezTo>
                    <a:pt x="5640" y="851"/>
                    <a:pt x="5797" y="1040"/>
                    <a:pt x="5829" y="1261"/>
                  </a:cubicBezTo>
                  <a:cubicBezTo>
                    <a:pt x="5829" y="1513"/>
                    <a:pt x="6049" y="1670"/>
                    <a:pt x="6270" y="1670"/>
                  </a:cubicBezTo>
                  <a:lnTo>
                    <a:pt x="7940" y="1670"/>
                  </a:lnTo>
                  <a:cubicBezTo>
                    <a:pt x="8160" y="1670"/>
                    <a:pt x="8318" y="1859"/>
                    <a:pt x="8349" y="2048"/>
                  </a:cubicBezTo>
                  <a:lnTo>
                    <a:pt x="8349" y="2489"/>
                  </a:lnTo>
                  <a:lnTo>
                    <a:pt x="2615" y="2489"/>
                  </a:lnTo>
                  <a:lnTo>
                    <a:pt x="2615" y="2048"/>
                  </a:lnTo>
                  <a:lnTo>
                    <a:pt x="2521" y="2048"/>
                  </a:lnTo>
                  <a:cubicBezTo>
                    <a:pt x="2521" y="1828"/>
                    <a:pt x="2741" y="1670"/>
                    <a:pt x="2962" y="1670"/>
                  </a:cubicBezTo>
                  <a:lnTo>
                    <a:pt x="4569" y="1670"/>
                  </a:lnTo>
                  <a:cubicBezTo>
                    <a:pt x="4821" y="1670"/>
                    <a:pt x="5010" y="1481"/>
                    <a:pt x="5010" y="1261"/>
                  </a:cubicBezTo>
                  <a:cubicBezTo>
                    <a:pt x="5010" y="1040"/>
                    <a:pt x="5199" y="882"/>
                    <a:pt x="5419" y="851"/>
                  </a:cubicBezTo>
                  <a:close/>
                  <a:moveTo>
                    <a:pt x="8203" y="5651"/>
                  </a:moveTo>
                  <a:cubicBezTo>
                    <a:pt x="8417" y="5651"/>
                    <a:pt x="8629" y="5730"/>
                    <a:pt x="8790" y="5892"/>
                  </a:cubicBezTo>
                  <a:lnTo>
                    <a:pt x="8885" y="5955"/>
                  </a:lnTo>
                  <a:cubicBezTo>
                    <a:pt x="9200" y="6270"/>
                    <a:pt x="9200" y="6805"/>
                    <a:pt x="8885" y="7152"/>
                  </a:cubicBezTo>
                  <a:lnTo>
                    <a:pt x="5577" y="10428"/>
                  </a:lnTo>
                  <a:cubicBezTo>
                    <a:pt x="5419" y="10586"/>
                    <a:pt x="5199" y="10665"/>
                    <a:pt x="4978" y="10665"/>
                  </a:cubicBezTo>
                  <a:cubicBezTo>
                    <a:pt x="4758" y="10665"/>
                    <a:pt x="4537" y="10586"/>
                    <a:pt x="4380" y="10428"/>
                  </a:cubicBezTo>
                  <a:lnTo>
                    <a:pt x="2773" y="8822"/>
                  </a:lnTo>
                  <a:cubicBezTo>
                    <a:pt x="2458" y="8507"/>
                    <a:pt x="2458" y="7971"/>
                    <a:pt x="2773" y="7656"/>
                  </a:cubicBezTo>
                  <a:lnTo>
                    <a:pt x="2836" y="7561"/>
                  </a:lnTo>
                  <a:cubicBezTo>
                    <a:pt x="2993" y="7404"/>
                    <a:pt x="3214" y="7325"/>
                    <a:pt x="3434" y="7325"/>
                  </a:cubicBezTo>
                  <a:cubicBezTo>
                    <a:pt x="3655" y="7325"/>
                    <a:pt x="3876" y="7404"/>
                    <a:pt x="4033" y="7561"/>
                  </a:cubicBezTo>
                  <a:lnTo>
                    <a:pt x="4978" y="8507"/>
                  </a:lnTo>
                  <a:lnTo>
                    <a:pt x="7625" y="5860"/>
                  </a:lnTo>
                  <a:cubicBezTo>
                    <a:pt x="7793" y="5722"/>
                    <a:pt x="7999" y="5651"/>
                    <a:pt x="8203" y="5651"/>
                  </a:cubicBezTo>
                  <a:close/>
                  <a:moveTo>
                    <a:pt x="5419" y="0"/>
                  </a:moveTo>
                  <a:cubicBezTo>
                    <a:pt x="4852" y="0"/>
                    <a:pt x="4411" y="347"/>
                    <a:pt x="4222" y="851"/>
                  </a:cubicBezTo>
                  <a:lnTo>
                    <a:pt x="2930" y="851"/>
                  </a:lnTo>
                  <a:cubicBezTo>
                    <a:pt x="2363" y="851"/>
                    <a:pt x="1954" y="1198"/>
                    <a:pt x="1733" y="1670"/>
                  </a:cubicBezTo>
                  <a:lnTo>
                    <a:pt x="442" y="1670"/>
                  </a:lnTo>
                  <a:cubicBezTo>
                    <a:pt x="221" y="1670"/>
                    <a:pt x="0" y="1859"/>
                    <a:pt x="0" y="2048"/>
                  </a:cubicBezTo>
                  <a:lnTo>
                    <a:pt x="0" y="12256"/>
                  </a:lnTo>
                  <a:cubicBezTo>
                    <a:pt x="0" y="12508"/>
                    <a:pt x="221" y="12665"/>
                    <a:pt x="442" y="12665"/>
                  </a:cubicBezTo>
                  <a:lnTo>
                    <a:pt x="10366" y="12665"/>
                  </a:lnTo>
                  <a:cubicBezTo>
                    <a:pt x="10618" y="12665"/>
                    <a:pt x="10807" y="12445"/>
                    <a:pt x="10807" y="12256"/>
                  </a:cubicBezTo>
                  <a:lnTo>
                    <a:pt x="10807" y="2048"/>
                  </a:lnTo>
                  <a:cubicBezTo>
                    <a:pt x="10807" y="1828"/>
                    <a:pt x="10618" y="1670"/>
                    <a:pt x="10366" y="1670"/>
                  </a:cubicBezTo>
                  <a:lnTo>
                    <a:pt x="9074" y="1670"/>
                  </a:lnTo>
                  <a:cubicBezTo>
                    <a:pt x="8916" y="1198"/>
                    <a:pt x="8444" y="851"/>
                    <a:pt x="7877" y="851"/>
                  </a:cubicBezTo>
                  <a:lnTo>
                    <a:pt x="6585" y="851"/>
                  </a:lnTo>
                  <a:cubicBezTo>
                    <a:pt x="6427" y="378"/>
                    <a:pt x="5955" y="0"/>
                    <a:pt x="5419" y="0"/>
                  </a:cubicBezTo>
                  <a:close/>
                </a:path>
              </a:pathLst>
            </a:custGeom>
            <a:solidFill>
              <a:srgbClr val="CC412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3" name="Google Shape;303;p5"/>
          <p:cNvGrpSpPr/>
          <p:nvPr/>
        </p:nvGrpSpPr>
        <p:grpSpPr>
          <a:xfrm>
            <a:off x="9894002" y="2732063"/>
            <a:ext cx="5286614" cy="464336"/>
            <a:chOff x="9894002" y="2732063"/>
            <a:chExt cx="5286614" cy="464336"/>
          </a:xfrm>
        </p:grpSpPr>
        <p:sp>
          <p:nvSpPr>
            <p:cNvPr id="304" name="Google Shape;304;p5"/>
            <p:cNvSpPr txBox="1"/>
            <p:nvPr/>
          </p:nvSpPr>
          <p:spPr>
            <a:xfrm>
              <a:off x="10524916" y="2771783"/>
              <a:ext cx="46557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lang="en-US" sz="2500" b="0" i="1" u="none" strike="noStrike" cap="none">
                  <a:solidFill>
                    <a:srgbClr val="0C0C0C"/>
                  </a:solidFill>
                  <a:latin typeface="Poppins"/>
                  <a:ea typeface="Poppins"/>
                  <a:cs typeface="Poppins"/>
                  <a:sym typeface="Poppins"/>
                </a:rPr>
                <a:t>Touch points</a:t>
              </a:r>
              <a:endParaRPr sz="2500" b="0" i="1" u="none" strike="noStrike" cap="none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9894002" y="2732063"/>
              <a:ext cx="375813" cy="464336"/>
            </a:xfrm>
            <a:custGeom>
              <a:avLst/>
              <a:gdLst/>
              <a:ahLst/>
              <a:cxnLst/>
              <a:rect l="l" t="t" r="r" b="b"/>
              <a:pathLst>
                <a:path w="10807" h="12666" extrusionOk="0">
                  <a:moveTo>
                    <a:pt x="5419" y="851"/>
                  </a:moveTo>
                  <a:cubicBezTo>
                    <a:pt x="5640" y="851"/>
                    <a:pt x="5797" y="1040"/>
                    <a:pt x="5829" y="1261"/>
                  </a:cubicBezTo>
                  <a:cubicBezTo>
                    <a:pt x="5829" y="1513"/>
                    <a:pt x="6049" y="1670"/>
                    <a:pt x="6270" y="1670"/>
                  </a:cubicBezTo>
                  <a:lnTo>
                    <a:pt x="7940" y="1670"/>
                  </a:lnTo>
                  <a:cubicBezTo>
                    <a:pt x="8160" y="1670"/>
                    <a:pt x="8318" y="1859"/>
                    <a:pt x="8349" y="2048"/>
                  </a:cubicBezTo>
                  <a:lnTo>
                    <a:pt x="8349" y="2489"/>
                  </a:lnTo>
                  <a:lnTo>
                    <a:pt x="2615" y="2489"/>
                  </a:lnTo>
                  <a:lnTo>
                    <a:pt x="2615" y="2048"/>
                  </a:lnTo>
                  <a:lnTo>
                    <a:pt x="2521" y="2048"/>
                  </a:lnTo>
                  <a:cubicBezTo>
                    <a:pt x="2521" y="1828"/>
                    <a:pt x="2741" y="1670"/>
                    <a:pt x="2962" y="1670"/>
                  </a:cubicBezTo>
                  <a:lnTo>
                    <a:pt x="4569" y="1670"/>
                  </a:lnTo>
                  <a:cubicBezTo>
                    <a:pt x="4821" y="1670"/>
                    <a:pt x="5010" y="1481"/>
                    <a:pt x="5010" y="1261"/>
                  </a:cubicBezTo>
                  <a:cubicBezTo>
                    <a:pt x="5010" y="1040"/>
                    <a:pt x="5199" y="882"/>
                    <a:pt x="5419" y="851"/>
                  </a:cubicBezTo>
                  <a:close/>
                  <a:moveTo>
                    <a:pt x="8203" y="5651"/>
                  </a:moveTo>
                  <a:cubicBezTo>
                    <a:pt x="8417" y="5651"/>
                    <a:pt x="8629" y="5730"/>
                    <a:pt x="8790" y="5892"/>
                  </a:cubicBezTo>
                  <a:lnTo>
                    <a:pt x="8885" y="5955"/>
                  </a:lnTo>
                  <a:cubicBezTo>
                    <a:pt x="9200" y="6270"/>
                    <a:pt x="9200" y="6805"/>
                    <a:pt x="8885" y="7152"/>
                  </a:cubicBezTo>
                  <a:lnTo>
                    <a:pt x="5577" y="10428"/>
                  </a:lnTo>
                  <a:cubicBezTo>
                    <a:pt x="5419" y="10586"/>
                    <a:pt x="5199" y="10665"/>
                    <a:pt x="4978" y="10665"/>
                  </a:cubicBezTo>
                  <a:cubicBezTo>
                    <a:pt x="4758" y="10665"/>
                    <a:pt x="4537" y="10586"/>
                    <a:pt x="4380" y="10428"/>
                  </a:cubicBezTo>
                  <a:lnTo>
                    <a:pt x="2773" y="8822"/>
                  </a:lnTo>
                  <a:cubicBezTo>
                    <a:pt x="2458" y="8507"/>
                    <a:pt x="2458" y="7971"/>
                    <a:pt x="2773" y="7656"/>
                  </a:cubicBezTo>
                  <a:lnTo>
                    <a:pt x="2836" y="7561"/>
                  </a:lnTo>
                  <a:cubicBezTo>
                    <a:pt x="2993" y="7404"/>
                    <a:pt x="3214" y="7325"/>
                    <a:pt x="3434" y="7325"/>
                  </a:cubicBezTo>
                  <a:cubicBezTo>
                    <a:pt x="3655" y="7325"/>
                    <a:pt x="3876" y="7404"/>
                    <a:pt x="4033" y="7561"/>
                  </a:cubicBezTo>
                  <a:lnTo>
                    <a:pt x="4978" y="8507"/>
                  </a:lnTo>
                  <a:lnTo>
                    <a:pt x="7625" y="5860"/>
                  </a:lnTo>
                  <a:cubicBezTo>
                    <a:pt x="7793" y="5722"/>
                    <a:pt x="7999" y="5651"/>
                    <a:pt x="8203" y="5651"/>
                  </a:cubicBezTo>
                  <a:close/>
                  <a:moveTo>
                    <a:pt x="5419" y="0"/>
                  </a:moveTo>
                  <a:cubicBezTo>
                    <a:pt x="4852" y="0"/>
                    <a:pt x="4411" y="347"/>
                    <a:pt x="4222" y="851"/>
                  </a:cubicBezTo>
                  <a:lnTo>
                    <a:pt x="2930" y="851"/>
                  </a:lnTo>
                  <a:cubicBezTo>
                    <a:pt x="2363" y="851"/>
                    <a:pt x="1954" y="1198"/>
                    <a:pt x="1733" y="1670"/>
                  </a:cubicBezTo>
                  <a:lnTo>
                    <a:pt x="442" y="1670"/>
                  </a:lnTo>
                  <a:cubicBezTo>
                    <a:pt x="221" y="1670"/>
                    <a:pt x="0" y="1859"/>
                    <a:pt x="0" y="2048"/>
                  </a:cubicBezTo>
                  <a:lnTo>
                    <a:pt x="0" y="12256"/>
                  </a:lnTo>
                  <a:cubicBezTo>
                    <a:pt x="0" y="12508"/>
                    <a:pt x="221" y="12665"/>
                    <a:pt x="442" y="12665"/>
                  </a:cubicBezTo>
                  <a:lnTo>
                    <a:pt x="10366" y="12665"/>
                  </a:lnTo>
                  <a:cubicBezTo>
                    <a:pt x="10618" y="12665"/>
                    <a:pt x="10807" y="12445"/>
                    <a:pt x="10807" y="12256"/>
                  </a:cubicBezTo>
                  <a:lnTo>
                    <a:pt x="10807" y="2048"/>
                  </a:lnTo>
                  <a:cubicBezTo>
                    <a:pt x="10807" y="1828"/>
                    <a:pt x="10618" y="1670"/>
                    <a:pt x="10366" y="1670"/>
                  </a:cubicBezTo>
                  <a:lnTo>
                    <a:pt x="9074" y="1670"/>
                  </a:lnTo>
                  <a:cubicBezTo>
                    <a:pt x="8916" y="1198"/>
                    <a:pt x="8444" y="851"/>
                    <a:pt x="7877" y="851"/>
                  </a:cubicBezTo>
                  <a:lnTo>
                    <a:pt x="6585" y="851"/>
                  </a:lnTo>
                  <a:cubicBezTo>
                    <a:pt x="6427" y="378"/>
                    <a:pt x="5955" y="0"/>
                    <a:pt x="5419" y="0"/>
                  </a:cubicBezTo>
                  <a:close/>
                </a:path>
              </a:pathLst>
            </a:custGeom>
            <a:solidFill>
              <a:srgbClr val="CC412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6" name="Google Shape;306;p5"/>
          <p:cNvGrpSpPr/>
          <p:nvPr/>
        </p:nvGrpSpPr>
        <p:grpSpPr>
          <a:xfrm>
            <a:off x="9894002" y="3712238"/>
            <a:ext cx="5286614" cy="464336"/>
            <a:chOff x="9894002" y="3712238"/>
            <a:chExt cx="5286614" cy="464336"/>
          </a:xfrm>
        </p:grpSpPr>
        <p:sp>
          <p:nvSpPr>
            <p:cNvPr id="307" name="Google Shape;307;p5"/>
            <p:cNvSpPr txBox="1"/>
            <p:nvPr/>
          </p:nvSpPr>
          <p:spPr>
            <a:xfrm>
              <a:off x="10524916" y="3751947"/>
              <a:ext cx="46557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lang="en-US" sz="2500" b="0" i="1" u="none" strike="noStrike" cap="none">
                  <a:solidFill>
                    <a:srgbClr val="0C0C0C"/>
                  </a:solidFill>
                  <a:latin typeface="Poppins"/>
                  <a:ea typeface="Poppins"/>
                  <a:cs typeface="Poppins"/>
                  <a:sym typeface="Poppins"/>
                </a:rPr>
                <a:t>Goals</a:t>
              </a:r>
              <a:endParaRPr sz="2500" b="0" i="1" u="none" strike="noStrike" cap="none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9894002" y="3712238"/>
              <a:ext cx="375813" cy="464336"/>
            </a:xfrm>
            <a:custGeom>
              <a:avLst/>
              <a:gdLst/>
              <a:ahLst/>
              <a:cxnLst/>
              <a:rect l="l" t="t" r="r" b="b"/>
              <a:pathLst>
                <a:path w="10807" h="12666" extrusionOk="0">
                  <a:moveTo>
                    <a:pt x="5419" y="851"/>
                  </a:moveTo>
                  <a:cubicBezTo>
                    <a:pt x="5640" y="851"/>
                    <a:pt x="5797" y="1040"/>
                    <a:pt x="5829" y="1261"/>
                  </a:cubicBezTo>
                  <a:cubicBezTo>
                    <a:pt x="5829" y="1513"/>
                    <a:pt x="6049" y="1670"/>
                    <a:pt x="6270" y="1670"/>
                  </a:cubicBezTo>
                  <a:lnTo>
                    <a:pt x="7940" y="1670"/>
                  </a:lnTo>
                  <a:cubicBezTo>
                    <a:pt x="8160" y="1670"/>
                    <a:pt x="8318" y="1859"/>
                    <a:pt x="8349" y="2048"/>
                  </a:cubicBezTo>
                  <a:lnTo>
                    <a:pt x="8349" y="2489"/>
                  </a:lnTo>
                  <a:lnTo>
                    <a:pt x="2615" y="2489"/>
                  </a:lnTo>
                  <a:lnTo>
                    <a:pt x="2615" y="2048"/>
                  </a:lnTo>
                  <a:lnTo>
                    <a:pt x="2521" y="2048"/>
                  </a:lnTo>
                  <a:cubicBezTo>
                    <a:pt x="2521" y="1828"/>
                    <a:pt x="2741" y="1670"/>
                    <a:pt x="2962" y="1670"/>
                  </a:cubicBezTo>
                  <a:lnTo>
                    <a:pt x="4569" y="1670"/>
                  </a:lnTo>
                  <a:cubicBezTo>
                    <a:pt x="4821" y="1670"/>
                    <a:pt x="5010" y="1481"/>
                    <a:pt x="5010" y="1261"/>
                  </a:cubicBezTo>
                  <a:cubicBezTo>
                    <a:pt x="5010" y="1040"/>
                    <a:pt x="5199" y="882"/>
                    <a:pt x="5419" y="851"/>
                  </a:cubicBezTo>
                  <a:close/>
                  <a:moveTo>
                    <a:pt x="8203" y="5651"/>
                  </a:moveTo>
                  <a:cubicBezTo>
                    <a:pt x="8417" y="5651"/>
                    <a:pt x="8629" y="5730"/>
                    <a:pt x="8790" y="5892"/>
                  </a:cubicBezTo>
                  <a:lnTo>
                    <a:pt x="8885" y="5955"/>
                  </a:lnTo>
                  <a:cubicBezTo>
                    <a:pt x="9200" y="6270"/>
                    <a:pt x="9200" y="6805"/>
                    <a:pt x="8885" y="7152"/>
                  </a:cubicBezTo>
                  <a:lnTo>
                    <a:pt x="5577" y="10428"/>
                  </a:lnTo>
                  <a:cubicBezTo>
                    <a:pt x="5419" y="10586"/>
                    <a:pt x="5199" y="10665"/>
                    <a:pt x="4978" y="10665"/>
                  </a:cubicBezTo>
                  <a:cubicBezTo>
                    <a:pt x="4758" y="10665"/>
                    <a:pt x="4537" y="10586"/>
                    <a:pt x="4380" y="10428"/>
                  </a:cubicBezTo>
                  <a:lnTo>
                    <a:pt x="2773" y="8822"/>
                  </a:lnTo>
                  <a:cubicBezTo>
                    <a:pt x="2458" y="8507"/>
                    <a:pt x="2458" y="7971"/>
                    <a:pt x="2773" y="7656"/>
                  </a:cubicBezTo>
                  <a:lnTo>
                    <a:pt x="2836" y="7561"/>
                  </a:lnTo>
                  <a:cubicBezTo>
                    <a:pt x="2993" y="7404"/>
                    <a:pt x="3214" y="7325"/>
                    <a:pt x="3434" y="7325"/>
                  </a:cubicBezTo>
                  <a:cubicBezTo>
                    <a:pt x="3655" y="7325"/>
                    <a:pt x="3876" y="7404"/>
                    <a:pt x="4033" y="7561"/>
                  </a:cubicBezTo>
                  <a:lnTo>
                    <a:pt x="4978" y="8507"/>
                  </a:lnTo>
                  <a:lnTo>
                    <a:pt x="7625" y="5860"/>
                  </a:lnTo>
                  <a:cubicBezTo>
                    <a:pt x="7793" y="5722"/>
                    <a:pt x="7999" y="5651"/>
                    <a:pt x="8203" y="5651"/>
                  </a:cubicBezTo>
                  <a:close/>
                  <a:moveTo>
                    <a:pt x="5419" y="0"/>
                  </a:moveTo>
                  <a:cubicBezTo>
                    <a:pt x="4852" y="0"/>
                    <a:pt x="4411" y="347"/>
                    <a:pt x="4222" y="851"/>
                  </a:cubicBezTo>
                  <a:lnTo>
                    <a:pt x="2930" y="851"/>
                  </a:lnTo>
                  <a:cubicBezTo>
                    <a:pt x="2363" y="851"/>
                    <a:pt x="1954" y="1198"/>
                    <a:pt x="1733" y="1670"/>
                  </a:cubicBezTo>
                  <a:lnTo>
                    <a:pt x="442" y="1670"/>
                  </a:lnTo>
                  <a:cubicBezTo>
                    <a:pt x="221" y="1670"/>
                    <a:pt x="0" y="1859"/>
                    <a:pt x="0" y="2048"/>
                  </a:cubicBezTo>
                  <a:lnTo>
                    <a:pt x="0" y="12256"/>
                  </a:lnTo>
                  <a:cubicBezTo>
                    <a:pt x="0" y="12508"/>
                    <a:pt x="221" y="12665"/>
                    <a:pt x="442" y="12665"/>
                  </a:cubicBezTo>
                  <a:lnTo>
                    <a:pt x="10366" y="12665"/>
                  </a:lnTo>
                  <a:cubicBezTo>
                    <a:pt x="10618" y="12665"/>
                    <a:pt x="10807" y="12445"/>
                    <a:pt x="10807" y="12256"/>
                  </a:cubicBezTo>
                  <a:lnTo>
                    <a:pt x="10807" y="2048"/>
                  </a:lnTo>
                  <a:cubicBezTo>
                    <a:pt x="10807" y="1828"/>
                    <a:pt x="10618" y="1670"/>
                    <a:pt x="10366" y="1670"/>
                  </a:cubicBezTo>
                  <a:lnTo>
                    <a:pt x="9074" y="1670"/>
                  </a:lnTo>
                  <a:cubicBezTo>
                    <a:pt x="8916" y="1198"/>
                    <a:pt x="8444" y="851"/>
                    <a:pt x="7877" y="851"/>
                  </a:cubicBezTo>
                  <a:lnTo>
                    <a:pt x="6585" y="851"/>
                  </a:lnTo>
                  <a:cubicBezTo>
                    <a:pt x="6427" y="378"/>
                    <a:pt x="5955" y="0"/>
                    <a:pt x="5419" y="0"/>
                  </a:cubicBezTo>
                  <a:close/>
                </a:path>
              </a:pathLst>
            </a:custGeom>
            <a:solidFill>
              <a:srgbClr val="CC412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9" name="Google Shape;309;p5"/>
          <p:cNvGrpSpPr/>
          <p:nvPr/>
        </p:nvGrpSpPr>
        <p:grpSpPr>
          <a:xfrm>
            <a:off x="9894002" y="4644138"/>
            <a:ext cx="5286614" cy="464336"/>
            <a:chOff x="9894002" y="4644138"/>
            <a:chExt cx="5286614" cy="464336"/>
          </a:xfrm>
        </p:grpSpPr>
        <p:sp>
          <p:nvSpPr>
            <p:cNvPr id="310" name="Google Shape;310;p5"/>
            <p:cNvSpPr txBox="1"/>
            <p:nvPr/>
          </p:nvSpPr>
          <p:spPr>
            <a:xfrm>
              <a:off x="10524916" y="4683862"/>
              <a:ext cx="46557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lang="en-US" sz="2500" b="0" i="1" u="none" strike="noStrike" cap="none">
                  <a:solidFill>
                    <a:srgbClr val="0C0C0C"/>
                  </a:solidFill>
                  <a:latin typeface="Poppins"/>
                  <a:ea typeface="Poppins"/>
                  <a:cs typeface="Poppins"/>
                  <a:sym typeface="Poppins"/>
                </a:rPr>
                <a:t>Feeling/thoughts </a:t>
              </a:r>
              <a:endParaRPr sz="2500" b="0" i="1" u="none" strike="noStrike" cap="none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9894002" y="4644138"/>
              <a:ext cx="375813" cy="464336"/>
            </a:xfrm>
            <a:custGeom>
              <a:avLst/>
              <a:gdLst/>
              <a:ahLst/>
              <a:cxnLst/>
              <a:rect l="l" t="t" r="r" b="b"/>
              <a:pathLst>
                <a:path w="10807" h="12666" extrusionOk="0">
                  <a:moveTo>
                    <a:pt x="5419" y="851"/>
                  </a:moveTo>
                  <a:cubicBezTo>
                    <a:pt x="5640" y="851"/>
                    <a:pt x="5797" y="1040"/>
                    <a:pt x="5829" y="1261"/>
                  </a:cubicBezTo>
                  <a:cubicBezTo>
                    <a:pt x="5829" y="1513"/>
                    <a:pt x="6049" y="1670"/>
                    <a:pt x="6270" y="1670"/>
                  </a:cubicBezTo>
                  <a:lnTo>
                    <a:pt x="7940" y="1670"/>
                  </a:lnTo>
                  <a:cubicBezTo>
                    <a:pt x="8160" y="1670"/>
                    <a:pt x="8318" y="1859"/>
                    <a:pt x="8349" y="2048"/>
                  </a:cubicBezTo>
                  <a:lnTo>
                    <a:pt x="8349" y="2489"/>
                  </a:lnTo>
                  <a:lnTo>
                    <a:pt x="2615" y="2489"/>
                  </a:lnTo>
                  <a:lnTo>
                    <a:pt x="2615" y="2048"/>
                  </a:lnTo>
                  <a:lnTo>
                    <a:pt x="2521" y="2048"/>
                  </a:lnTo>
                  <a:cubicBezTo>
                    <a:pt x="2521" y="1828"/>
                    <a:pt x="2741" y="1670"/>
                    <a:pt x="2962" y="1670"/>
                  </a:cubicBezTo>
                  <a:lnTo>
                    <a:pt x="4569" y="1670"/>
                  </a:lnTo>
                  <a:cubicBezTo>
                    <a:pt x="4821" y="1670"/>
                    <a:pt x="5010" y="1481"/>
                    <a:pt x="5010" y="1261"/>
                  </a:cubicBezTo>
                  <a:cubicBezTo>
                    <a:pt x="5010" y="1040"/>
                    <a:pt x="5199" y="882"/>
                    <a:pt x="5419" y="851"/>
                  </a:cubicBezTo>
                  <a:close/>
                  <a:moveTo>
                    <a:pt x="8203" y="5651"/>
                  </a:moveTo>
                  <a:cubicBezTo>
                    <a:pt x="8417" y="5651"/>
                    <a:pt x="8629" y="5730"/>
                    <a:pt x="8790" y="5892"/>
                  </a:cubicBezTo>
                  <a:lnTo>
                    <a:pt x="8885" y="5955"/>
                  </a:lnTo>
                  <a:cubicBezTo>
                    <a:pt x="9200" y="6270"/>
                    <a:pt x="9200" y="6805"/>
                    <a:pt x="8885" y="7152"/>
                  </a:cubicBezTo>
                  <a:lnTo>
                    <a:pt x="5577" y="10428"/>
                  </a:lnTo>
                  <a:cubicBezTo>
                    <a:pt x="5419" y="10586"/>
                    <a:pt x="5199" y="10665"/>
                    <a:pt x="4978" y="10665"/>
                  </a:cubicBezTo>
                  <a:cubicBezTo>
                    <a:pt x="4758" y="10665"/>
                    <a:pt x="4537" y="10586"/>
                    <a:pt x="4380" y="10428"/>
                  </a:cubicBezTo>
                  <a:lnTo>
                    <a:pt x="2773" y="8822"/>
                  </a:lnTo>
                  <a:cubicBezTo>
                    <a:pt x="2458" y="8507"/>
                    <a:pt x="2458" y="7971"/>
                    <a:pt x="2773" y="7656"/>
                  </a:cubicBezTo>
                  <a:lnTo>
                    <a:pt x="2836" y="7561"/>
                  </a:lnTo>
                  <a:cubicBezTo>
                    <a:pt x="2993" y="7404"/>
                    <a:pt x="3214" y="7325"/>
                    <a:pt x="3434" y="7325"/>
                  </a:cubicBezTo>
                  <a:cubicBezTo>
                    <a:pt x="3655" y="7325"/>
                    <a:pt x="3876" y="7404"/>
                    <a:pt x="4033" y="7561"/>
                  </a:cubicBezTo>
                  <a:lnTo>
                    <a:pt x="4978" y="8507"/>
                  </a:lnTo>
                  <a:lnTo>
                    <a:pt x="7625" y="5860"/>
                  </a:lnTo>
                  <a:cubicBezTo>
                    <a:pt x="7793" y="5722"/>
                    <a:pt x="7999" y="5651"/>
                    <a:pt x="8203" y="5651"/>
                  </a:cubicBezTo>
                  <a:close/>
                  <a:moveTo>
                    <a:pt x="5419" y="0"/>
                  </a:moveTo>
                  <a:cubicBezTo>
                    <a:pt x="4852" y="0"/>
                    <a:pt x="4411" y="347"/>
                    <a:pt x="4222" y="851"/>
                  </a:cubicBezTo>
                  <a:lnTo>
                    <a:pt x="2930" y="851"/>
                  </a:lnTo>
                  <a:cubicBezTo>
                    <a:pt x="2363" y="851"/>
                    <a:pt x="1954" y="1198"/>
                    <a:pt x="1733" y="1670"/>
                  </a:cubicBezTo>
                  <a:lnTo>
                    <a:pt x="442" y="1670"/>
                  </a:lnTo>
                  <a:cubicBezTo>
                    <a:pt x="221" y="1670"/>
                    <a:pt x="0" y="1859"/>
                    <a:pt x="0" y="2048"/>
                  </a:cubicBezTo>
                  <a:lnTo>
                    <a:pt x="0" y="12256"/>
                  </a:lnTo>
                  <a:cubicBezTo>
                    <a:pt x="0" y="12508"/>
                    <a:pt x="221" y="12665"/>
                    <a:pt x="442" y="12665"/>
                  </a:cubicBezTo>
                  <a:lnTo>
                    <a:pt x="10366" y="12665"/>
                  </a:lnTo>
                  <a:cubicBezTo>
                    <a:pt x="10618" y="12665"/>
                    <a:pt x="10807" y="12445"/>
                    <a:pt x="10807" y="12256"/>
                  </a:cubicBezTo>
                  <a:lnTo>
                    <a:pt x="10807" y="2048"/>
                  </a:lnTo>
                  <a:cubicBezTo>
                    <a:pt x="10807" y="1828"/>
                    <a:pt x="10618" y="1670"/>
                    <a:pt x="10366" y="1670"/>
                  </a:cubicBezTo>
                  <a:lnTo>
                    <a:pt x="9074" y="1670"/>
                  </a:lnTo>
                  <a:cubicBezTo>
                    <a:pt x="8916" y="1198"/>
                    <a:pt x="8444" y="851"/>
                    <a:pt x="7877" y="851"/>
                  </a:cubicBezTo>
                  <a:lnTo>
                    <a:pt x="6585" y="851"/>
                  </a:lnTo>
                  <a:cubicBezTo>
                    <a:pt x="6427" y="378"/>
                    <a:pt x="5955" y="0"/>
                    <a:pt x="5419" y="0"/>
                  </a:cubicBezTo>
                  <a:close/>
                </a:path>
              </a:pathLst>
            </a:custGeom>
            <a:solidFill>
              <a:srgbClr val="CC412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2" name="Google Shape;312;p5"/>
          <p:cNvGrpSpPr/>
          <p:nvPr/>
        </p:nvGrpSpPr>
        <p:grpSpPr>
          <a:xfrm>
            <a:off x="9894002" y="5620597"/>
            <a:ext cx="5286614" cy="464339"/>
            <a:chOff x="9894002" y="5620597"/>
            <a:chExt cx="5286614" cy="464339"/>
          </a:xfrm>
        </p:grpSpPr>
        <p:sp>
          <p:nvSpPr>
            <p:cNvPr id="313" name="Google Shape;313;p5"/>
            <p:cNvSpPr txBox="1"/>
            <p:nvPr/>
          </p:nvSpPr>
          <p:spPr>
            <a:xfrm>
              <a:off x="10524916" y="5620597"/>
              <a:ext cx="46557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lang="en-US" sz="2500" b="0" i="1" u="none" strike="noStrike" cap="none">
                  <a:solidFill>
                    <a:srgbClr val="0C0C0C"/>
                  </a:solidFill>
                  <a:latin typeface="Poppins"/>
                  <a:ea typeface="Poppins"/>
                  <a:cs typeface="Poppins"/>
                  <a:sym typeface="Poppins"/>
                </a:rPr>
                <a:t>Pain points</a:t>
              </a:r>
              <a:endParaRPr sz="2500" b="0" i="1" u="none" strike="noStrike" cap="none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9894002" y="5620600"/>
              <a:ext cx="375813" cy="464336"/>
            </a:xfrm>
            <a:custGeom>
              <a:avLst/>
              <a:gdLst/>
              <a:ahLst/>
              <a:cxnLst/>
              <a:rect l="l" t="t" r="r" b="b"/>
              <a:pathLst>
                <a:path w="10807" h="12666" extrusionOk="0">
                  <a:moveTo>
                    <a:pt x="5419" y="851"/>
                  </a:moveTo>
                  <a:cubicBezTo>
                    <a:pt x="5640" y="851"/>
                    <a:pt x="5797" y="1040"/>
                    <a:pt x="5829" y="1261"/>
                  </a:cubicBezTo>
                  <a:cubicBezTo>
                    <a:pt x="5829" y="1513"/>
                    <a:pt x="6049" y="1670"/>
                    <a:pt x="6270" y="1670"/>
                  </a:cubicBezTo>
                  <a:lnTo>
                    <a:pt x="7940" y="1670"/>
                  </a:lnTo>
                  <a:cubicBezTo>
                    <a:pt x="8160" y="1670"/>
                    <a:pt x="8318" y="1859"/>
                    <a:pt x="8349" y="2048"/>
                  </a:cubicBezTo>
                  <a:lnTo>
                    <a:pt x="8349" y="2489"/>
                  </a:lnTo>
                  <a:lnTo>
                    <a:pt x="2615" y="2489"/>
                  </a:lnTo>
                  <a:lnTo>
                    <a:pt x="2615" y="2048"/>
                  </a:lnTo>
                  <a:lnTo>
                    <a:pt x="2521" y="2048"/>
                  </a:lnTo>
                  <a:cubicBezTo>
                    <a:pt x="2521" y="1828"/>
                    <a:pt x="2741" y="1670"/>
                    <a:pt x="2962" y="1670"/>
                  </a:cubicBezTo>
                  <a:lnTo>
                    <a:pt x="4569" y="1670"/>
                  </a:lnTo>
                  <a:cubicBezTo>
                    <a:pt x="4821" y="1670"/>
                    <a:pt x="5010" y="1481"/>
                    <a:pt x="5010" y="1261"/>
                  </a:cubicBezTo>
                  <a:cubicBezTo>
                    <a:pt x="5010" y="1040"/>
                    <a:pt x="5199" y="882"/>
                    <a:pt x="5419" y="851"/>
                  </a:cubicBezTo>
                  <a:close/>
                  <a:moveTo>
                    <a:pt x="8203" y="5651"/>
                  </a:moveTo>
                  <a:cubicBezTo>
                    <a:pt x="8417" y="5651"/>
                    <a:pt x="8629" y="5730"/>
                    <a:pt x="8790" y="5892"/>
                  </a:cubicBezTo>
                  <a:lnTo>
                    <a:pt x="8885" y="5955"/>
                  </a:lnTo>
                  <a:cubicBezTo>
                    <a:pt x="9200" y="6270"/>
                    <a:pt x="9200" y="6805"/>
                    <a:pt x="8885" y="7152"/>
                  </a:cubicBezTo>
                  <a:lnTo>
                    <a:pt x="5577" y="10428"/>
                  </a:lnTo>
                  <a:cubicBezTo>
                    <a:pt x="5419" y="10586"/>
                    <a:pt x="5199" y="10665"/>
                    <a:pt x="4978" y="10665"/>
                  </a:cubicBezTo>
                  <a:cubicBezTo>
                    <a:pt x="4758" y="10665"/>
                    <a:pt x="4537" y="10586"/>
                    <a:pt x="4380" y="10428"/>
                  </a:cubicBezTo>
                  <a:lnTo>
                    <a:pt x="2773" y="8822"/>
                  </a:lnTo>
                  <a:cubicBezTo>
                    <a:pt x="2458" y="8507"/>
                    <a:pt x="2458" y="7971"/>
                    <a:pt x="2773" y="7656"/>
                  </a:cubicBezTo>
                  <a:lnTo>
                    <a:pt x="2836" y="7561"/>
                  </a:lnTo>
                  <a:cubicBezTo>
                    <a:pt x="2993" y="7404"/>
                    <a:pt x="3214" y="7325"/>
                    <a:pt x="3434" y="7325"/>
                  </a:cubicBezTo>
                  <a:cubicBezTo>
                    <a:pt x="3655" y="7325"/>
                    <a:pt x="3876" y="7404"/>
                    <a:pt x="4033" y="7561"/>
                  </a:cubicBezTo>
                  <a:lnTo>
                    <a:pt x="4978" y="8507"/>
                  </a:lnTo>
                  <a:lnTo>
                    <a:pt x="7625" y="5860"/>
                  </a:lnTo>
                  <a:cubicBezTo>
                    <a:pt x="7793" y="5722"/>
                    <a:pt x="7999" y="5651"/>
                    <a:pt x="8203" y="5651"/>
                  </a:cubicBezTo>
                  <a:close/>
                  <a:moveTo>
                    <a:pt x="5419" y="0"/>
                  </a:moveTo>
                  <a:cubicBezTo>
                    <a:pt x="4852" y="0"/>
                    <a:pt x="4411" y="347"/>
                    <a:pt x="4222" y="851"/>
                  </a:cubicBezTo>
                  <a:lnTo>
                    <a:pt x="2930" y="851"/>
                  </a:lnTo>
                  <a:cubicBezTo>
                    <a:pt x="2363" y="851"/>
                    <a:pt x="1954" y="1198"/>
                    <a:pt x="1733" y="1670"/>
                  </a:cubicBezTo>
                  <a:lnTo>
                    <a:pt x="442" y="1670"/>
                  </a:lnTo>
                  <a:cubicBezTo>
                    <a:pt x="221" y="1670"/>
                    <a:pt x="0" y="1859"/>
                    <a:pt x="0" y="2048"/>
                  </a:cubicBezTo>
                  <a:lnTo>
                    <a:pt x="0" y="12256"/>
                  </a:lnTo>
                  <a:cubicBezTo>
                    <a:pt x="0" y="12508"/>
                    <a:pt x="221" y="12665"/>
                    <a:pt x="442" y="12665"/>
                  </a:cubicBezTo>
                  <a:lnTo>
                    <a:pt x="10366" y="12665"/>
                  </a:lnTo>
                  <a:cubicBezTo>
                    <a:pt x="10618" y="12665"/>
                    <a:pt x="10807" y="12445"/>
                    <a:pt x="10807" y="12256"/>
                  </a:cubicBezTo>
                  <a:lnTo>
                    <a:pt x="10807" y="2048"/>
                  </a:lnTo>
                  <a:cubicBezTo>
                    <a:pt x="10807" y="1828"/>
                    <a:pt x="10618" y="1670"/>
                    <a:pt x="10366" y="1670"/>
                  </a:cubicBezTo>
                  <a:lnTo>
                    <a:pt x="9074" y="1670"/>
                  </a:lnTo>
                  <a:cubicBezTo>
                    <a:pt x="8916" y="1198"/>
                    <a:pt x="8444" y="851"/>
                    <a:pt x="7877" y="851"/>
                  </a:cubicBezTo>
                  <a:lnTo>
                    <a:pt x="6585" y="851"/>
                  </a:lnTo>
                  <a:cubicBezTo>
                    <a:pt x="6427" y="378"/>
                    <a:pt x="5955" y="0"/>
                    <a:pt x="5419" y="0"/>
                  </a:cubicBezTo>
                  <a:close/>
                </a:path>
              </a:pathLst>
            </a:custGeom>
            <a:solidFill>
              <a:srgbClr val="CC412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5" name="Google Shape;315;p5"/>
          <p:cNvGrpSpPr/>
          <p:nvPr/>
        </p:nvGrpSpPr>
        <p:grpSpPr>
          <a:xfrm>
            <a:off x="9894002" y="6544267"/>
            <a:ext cx="7126525" cy="464336"/>
            <a:chOff x="9894002" y="6544267"/>
            <a:chExt cx="7126525" cy="464336"/>
          </a:xfrm>
        </p:grpSpPr>
        <p:sp>
          <p:nvSpPr>
            <p:cNvPr id="316" name="Google Shape;316;p5"/>
            <p:cNvSpPr txBox="1"/>
            <p:nvPr/>
          </p:nvSpPr>
          <p:spPr>
            <a:xfrm>
              <a:off x="10524927" y="6583980"/>
              <a:ext cx="64956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lang="en-US" sz="2500" b="0" i="0" u="none" strike="noStrike" cap="none">
                  <a:solidFill>
                    <a:srgbClr val="0C0C0C"/>
                  </a:solidFill>
                  <a:latin typeface="Poppins"/>
                  <a:ea typeface="Poppins"/>
                  <a:cs typeface="Poppins"/>
                  <a:sym typeface="Poppins"/>
                </a:rPr>
                <a:t>Pertimbangan/aspek penting</a:t>
              </a:r>
              <a:endParaRPr sz="2500" b="0" i="1" u="none" strike="noStrike" cap="none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9894002" y="6544267"/>
              <a:ext cx="375813" cy="464336"/>
            </a:xfrm>
            <a:custGeom>
              <a:avLst/>
              <a:gdLst/>
              <a:ahLst/>
              <a:cxnLst/>
              <a:rect l="l" t="t" r="r" b="b"/>
              <a:pathLst>
                <a:path w="10807" h="12666" extrusionOk="0">
                  <a:moveTo>
                    <a:pt x="5419" y="851"/>
                  </a:moveTo>
                  <a:cubicBezTo>
                    <a:pt x="5640" y="851"/>
                    <a:pt x="5797" y="1040"/>
                    <a:pt x="5829" y="1261"/>
                  </a:cubicBezTo>
                  <a:cubicBezTo>
                    <a:pt x="5829" y="1513"/>
                    <a:pt x="6049" y="1670"/>
                    <a:pt x="6270" y="1670"/>
                  </a:cubicBezTo>
                  <a:lnTo>
                    <a:pt x="7940" y="1670"/>
                  </a:lnTo>
                  <a:cubicBezTo>
                    <a:pt x="8160" y="1670"/>
                    <a:pt x="8318" y="1859"/>
                    <a:pt x="8349" y="2048"/>
                  </a:cubicBezTo>
                  <a:lnTo>
                    <a:pt x="8349" y="2489"/>
                  </a:lnTo>
                  <a:lnTo>
                    <a:pt x="2615" y="2489"/>
                  </a:lnTo>
                  <a:lnTo>
                    <a:pt x="2615" y="2048"/>
                  </a:lnTo>
                  <a:lnTo>
                    <a:pt x="2521" y="2048"/>
                  </a:lnTo>
                  <a:cubicBezTo>
                    <a:pt x="2521" y="1828"/>
                    <a:pt x="2741" y="1670"/>
                    <a:pt x="2962" y="1670"/>
                  </a:cubicBezTo>
                  <a:lnTo>
                    <a:pt x="4569" y="1670"/>
                  </a:lnTo>
                  <a:cubicBezTo>
                    <a:pt x="4821" y="1670"/>
                    <a:pt x="5010" y="1481"/>
                    <a:pt x="5010" y="1261"/>
                  </a:cubicBezTo>
                  <a:cubicBezTo>
                    <a:pt x="5010" y="1040"/>
                    <a:pt x="5199" y="882"/>
                    <a:pt x="5419" y="851"/>
                  </a:cubicBezTo>
                  <a:close/>
                  <a:moveTo>
                    <a:pt x="8203" y="5651"/>
                  </a:moveTo>
                  <a:cubicBezTo>
                    <a:pt x="8417" y="5651"/>
                    <a:pt x="8629" y="5730"/>
                    <a:pt x="8790" y="5892"/>
                  </a:cubicBezTo>
                  <a:lnTo>
                    <a:pt x="8885" y="5955"/>
                  </a:lnTo>
                  <a:cubicBezTo>
                    <a:pt x="9200" y="6270"/>
                    <a:pt x="9200" y="6805"/>
                    <a:pt x="8885" y="7152"/>
                  </a:cubicBezTo>
                  <a:lnTo>
                    <a:pt x="5577" y="10428"/>
                  </a:lnTo>
                  <a:cubicBezTo>
                    <a:pt x="5419" y="10586"/>
                    <a:pt x="5199" y="10665"/>
                    <a:pt x="4978" y="10665"/>
                  </a:cubicBezTo>
                  <a:cubicBezTo>
                    <a:pt x="4758" y="10665"/>
                    <a:pt x="4537" y="10586"/>
                    <a:pt x="4380" y="10428"/>
                  </a:cubicBezTo>
                  <a:lnTo>
                    <a:pt x="2773" y="8822"/>
                  </a:lnTo>
                  <a:cubicBezTo>
                    <a:pt x="2458" y="8507"/>
                    <a:pt x="2458" y="7971"/>
                    <a:pt x="2773" y="7656"/>
                  </a:cubicBezTo>
                  <a:lnTo>
                    <a:pt x="2836" y="7561"/>
                  </a:lnTo>
                  <a:cubicBezTo>
                    <a:pt x="2993" y="7404"/>
                    <a:pt x="3214" y="7325"/>
                    <a:pt x="3434" y="7325"/>
                  </a:cubicBezTo>
                  <a:cubicBezTo>
                    <a:pt x="3655" y="7325"/>
                    <a:pt x="3876" y="7404"/>
                    <a:pt x="4033" y="7561"/>
                  </a:cubicBezTo>
                  <a:lnTo>
                    <a:pt x="4978" y="8507"/>
                  </a:lnTo>
                  <a:lnTo>
                    <a:pt x="7625" y="5860"/>
                  </a:lnTo>
                  <a:cubicBezTo>
                    <a:pt x="7793" y="5722"/>
                    <a:pt x="7999" y="5651"/>
                    <a:pt x="8203" y="5651"/>
                  </a:cubicBezTo>
                  <a:close/>
                  <a:moveTo>
                    <a:pt x="5419" y="0"/>
                  </a:moveTo>
                  <a:cubicBezTo>
                    <a:pt x="4852" y="0"/>
                    <a:pt x="4411" y="347"/>
                    <a:pt x="4222" y="851"/>
                  </a:cubicBezTo>
                  <a:lnTo>
                    <a:pt x="2930" y="851"/>
                  </a:lnTo>
                  <a:cubicBezTo>
                    <a:pt x="2363" y="851"/>
                    <a:pt x="1954" y="1198"/>
                    <a:pt x="1733" y="1670"/>
                  </a:cubicBezTo>
                  <a:lnTo>
                    <a:pt x="442" y="1670"/>
                  </a:lnTo>
                  <a:cubicBezTo>
                    <a:pt x="221" y="1670"/>
                    <a:pt x="0" y="1859"/>
                    <a:pt x="0" y="2048"/>
                  </a:cubicBezTo>
                  <a:lnTo>
                    <a:pt x="0" y="12256"/>
                  </a:lnTo>
                  <a:cubicBezTo>
                    <a:pt x="0" y="12508"/>
                    <a:pt x="221" y="12665"/>
                    <a:pt x="442" y="12665"/>
                  </a:cubicBezTo>
                  <a:lnTo>
                    <a:pt x="10366" y="12665"/>
                  </a:lnTo>
                  <a:cubicBezTo>
                    <a:pt x="10618" y="12665"/>
                    <a:pt x="10807" y="12445"/>
                    <a:pt x="10807" y="12256"/>
                  </a:cubicBezTo>
                  <a:lnTo>
                    <a:pt x="10807" y="2048"/>
                  </a:lnTo>
                  <a:cubicBezTo>
                    <a:pt x="10807" y="1828"/>
                    <a:pt x="10618" y="1670"/>
                    <a:pt x="10366" y="1670"/>
                  </a:cubicBezTo>
                  <a:lnTo>
                    <a:pt x="9074" y="1670"/>
                  </a:lnTo>
                  <a:cubicBezTo>
                    <a:pt x="8916" y="1198"/>
                    <a:pt x="8444" y="851"/>
                    <a:pt x="7877" y="851"/>
                  </a:cubicBezTo>
                  <a:lnTo>
                    <a:pt x="6585" y="851"/>
                  </a:lnTo>
                  <a:cubicBezTo>
                    <a:pt x="6427" y="378"/>
                    <a:pt x="5955" y="0"/>
                    <a:pt x="5419" y="0"/>
                  </a:cubicBezTo>
                  <a:close/>
                </a:path>
              </a:pathLst>
            </a:custGeom>
            <a:solidFill>
              <a:srgbClr val="CC412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8" name="Google Shape;318;p5"/>
          <p:cNvGrpSpPr/>
          <p:nvPr/>
        </p:nvGrpSpPr>
        <p:grpSpPr>
          <a:xfrm>
            <a:off x="9894002" y="7528950"/>
            <a:ext cx="5286618" cy="464336"/>
            <a:chOff x="9894002" y="7528950"/>
            <a:chExt cx="5286618" cy="464336"/>
          </a:xfrm>
        </p:grpSpPr>
        <p:sp>
          <p:nvSpPr>
            <p:cNvPr id="319" name="Google Shape;319;p5"/>
            <p:cNvSpPr txBox="1"/>
            <p:nvPr/>
          </p:nvSpPr>
          <p:spPr>
            <a:xfrm>
              <a:off x="10524920" y="7554761"/>
              <a:ext cx="46557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lang="en-US" sz="2500" b="0" i="0" u="none" strike="noStrike" cap="none">
                  <a:solidFill>
                    <a:srgbClr val="0C0C0C"/>
                  </a:solidFill>
                  <a:latin typeface="Poppins"/>
                  <a:ea typeface="Poppins"/>
                  <a:cs typeface="Poppins"/>
                  <a:sym typeface="Poppins"/>
                </a:rPr>
                <a:t>Ekspektasi ideal</a:t>
              </a:r>
              <a:endParaRPr sz="2500" b="0" i="1" u="none" strike="noStrike" cap="none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9894002" y="7528950"/>
              <a:ext cx="375813" cy="464336"/>
            </a:xfrm>
            <a:custGeom>
              <a:avLst/>
              <a:gdLst/>
              <a:ahLst/>
              <a:cxnLst/>
              <a:rect l="l" t="t" r="r" b="b"/>
              <a:pathLst>
                <a:path w="10807" h="12666" extrusionOk="0">
                  <a:moveTo>
                    <a:pt x="5419" y="851"/>
                  </a:moveTo>
                  <a:cubicBezTo>
                    <a:pt x="5640" y="851"/>
                    <a:pt x="5797" y="1040"/>
                    <a:pt x="5829" y="1261"/>
                  </a:cubicBezTo>
                  <a:cubicBezTo>
                    <a:pt x="5829" y="1513"/>
                    <a:pt x="6049" y="1670"/>
                    <a:pt x="6270" y="1670"/>
                  </a:cubicBezTo>
                  <a:lnTo>
                    <a:pt x="7940" y="1670"/>
                  </a:lnTo>
                  <a:cubicBezTo>
                    <a:pt x="8160" y="1670"/>
                    <a:pt x="8318" y="1859"/>
                    <a:pt x="8349" y="2048"/>
                  </a:cubicBezTo>
                  <a:lnTo>
                    <a:pt x="8349" y="2489"/>
                  </a:lnTo>
                  <a:lnTo>
                    <a:pt x="2615" y="2489"/>
                  </a:lnTo>
                  <a:lnTo>
                    <a:pt x="2615" y="2048"/>
                  </a:lnTo>
                  <a:lnTo>
                    <a:pt x="2521" y="2048"/>
                  </a:lnTo>
                  <a:cubicBezTo>
                    <a:pt x="2521" y="1828"/>
                    <a:pt x="2741" y="1670"/>
                    <a:pt x="2962" y="1670"/>
                  </a:cubicBezTo>
                  <a:lnTo>
                    <a:pt x="4569" y="1670"/>
                  </a:lnTo>
                  <a:cubicBezTo>
                    <a:pt x="4821" y="1670"/>
                    <a:pt x="5010" y="1481"/>
                    <a:pt x="5010" y="1261"/>
                  </a:cubicBezTo>
                  <a:cubicBezTo>
                    <a:pt x="5010" y="1040"/>
                    <a:pt x="5199" y="882"/>
                    <a:pt x="5419" y="851"/>
                  </a:cubicBezTo>
                  <a:close/>
                  <a:moveTo>
                    <a:pt x="8203" y="5651"/>
                  </a:moveTo>
                  <a:cubicBezTo>
                    <a:pt x="8417" y="5651"/>
                    <a:pt x="8629" y="5730"/>
                    <a:pt x="8790" y="5892"/>
                  </a:cubicBezTo>
                  <a:lnTo>
                    <a:pt x="8885" y="5955"/>
                  </a:lnTo>
                  <a:cubicBezTo>
                    <a:pt x="9200" y="6270"/>
                    <a:pt x="9200" y="6805"/>
                    <a:pt x="8885" y="7152"/>
                  </a:cubicBezTo>
                  <a:lnTo>
                    <a:pt x="5577" y="10428"/>
                  </a:lnTo>
                  <a:cubicBezTo>
                    <a:pt x="5419" y="10586"/>
                    <a:pt x="5199" y="10665"/>
                    <a:pt x="4978" y="10665"/>
                  </a:cubicBezTo>
                  <a:cubicBezTo>
                    <a:pt x="4758" y="10665"/>
                    <a:pt x="4537" y="10586"/>
                    <a:pt x="4380" y="10428"/>
                  </a:cubicBezTo>
                  <a:lnTo>
                    <a:pt x="2773" y="8822"/>
                  </a:lnTo>
                  <a:cubicBezTo>
                    <a:pt x="2458" y="8507"/>
                    <a:pt x="2458" y="7971"/>
                    <a:pt x="2773" y="7656"/>
                  </a:cubicBezTo>
                  <a:lnTo>
                    <a:pt x="2836" y="7561"/>
                  </a:lnTo>
                  <a:cubicBezTo>
                    <a:pt x="2993" y="7404"/>
                    <a:pt x="3214" y="7325"/>
                    <a:pt x="3434" y="7325"/>
                  </a:cubicBezTo>
                  <a:cubicBezTo>
                    <a:pt x="3655" y="7325"/>
                    <a:pt x="3876" y="7404"/>
                    <a:pt x="4033" y="7561"/>
                  </a:cubicBezTo>
                  <a:lnTo>
                    <a:pt x="4978" y="8507"/>
                  </a:lnTo>
                  <a:lnTo>
                    <a:pt x="7625" y="5860"/>
                  </a:lnTo>
                  <a:cubicBezTo>
                    <a:pt x="7793" y="5722"/>
                    <a:pt x="7999" y="5651"/>
                    <a:pt x="8203" y="5651"/>
                  </a:cubicBezTo>
                  <a:close/>
                  <a:moveTo>
                    <a:pt x="5419" y="0"/>
                  </a:moveTo>
                  <a:cubicBezTo>
                    <a:pt x="4852" y="0"/>
                    <a:pt x="4411" y="347"/>
                    <a:pt x="4222" y="851"/>
                  </a:cubicBezTo>
                  <a:lnTo>
                    <a:pt x="2930" y="851"/>
                  </a:lnTo>
                  <a:cubicBezTo>
                    <a:pt x="2363" y="851"/>
                    <a:pt x="1954" y="1198"/>
                    <a:pt x="1733" y="1670"/>
                  </a:cubicBezTo>
                  <a:lnTo>
                    <a:pt x="442" y="1670"/>
                  </a:lnTo>
                  <a:cubicBezTo>
                    <a:pt x="221" y="1670"/>
                    <a:pt x="0" y="1859"/>
                    <a:pt x="0" y="2048"/>
                  </a:cubicBezTo>
                  <a:lnTo>
                    <a:pt x="0" y="12256"/>
                  </a:lnTo>
                  <a:cubicBezTo>
                    <a:pt x="0" y="12508"/>
                    <a:pt x="221" y="12665"/>
                    <a:pt x="442" y="12665"/>
                  </a:cubicBezTo>
                  <a:lnTo>
                    <a:pt x="10366" y="12665"/>
                  </a:lnTo>
                  <a:cubicBezTo>
                    <a:pt x="10618" y="12665"/>
                    <a:pt x="10807" y="12445"/>
                    <a:pt x="10807" y="12256"/>
                  </a:cubicBezTo>
                  <a:lnTo>
                    <a:pt x="10807" y="2048"/>
                  </a:lnTo>
                  <a:cubicBezTo>
                    <a:pt x="10807" y="1828"/>
                    <a:pt x="10618" y="1670"/>
                    <a:pt x="10366" y="1670"/>
                  </a:cubicBezTo>
                  <a:lnTo>
                    <a:pt x="9074" y="1670"/>
                  </a:lnTo>
                  <a:cubicBezTo>
                    <a:pt x="8916" y="1198"/>
                    <a:pt x="8444" y="851"/>
                    <a:pt x="7877" y="851"/>
                  </a:cubicBezTo>
                  <a:lnTo>
                    <a:pt x="6585" y="851"/>
                  </a:lnTo>
                  <a:cubicBezTo>
                    <a:pt x="6427" y="378"/>
                    <a:pt x="5955" y="0"/>
                    <a:pt x="5419" y="0"/>
                  </a:cubicBezTo>
                  <a:close/>
                </a:path>
              </a:pathLst>
            </a:custGeom>
            <a:solidFill>
              <a:srgbClr val="CC412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1" name="Google Shape;321;p5"/>
          <p:cNvGrpSpPr/>
          <p:nvPr/>
        </p:nvGrpSpPr>
        <p:grpSpPr>
          <a:xfrm>
            <a:off x="9894002" y="8530828"/>
            <a:ext cx="7126525" cy="464336"/>
            <a:chOff x="9894002" y="8530828"/>
            <a:chExt cx="7126525" cy="464336"/>
          </a:xfrm>
        </p:grpSpPr>
        <p:sp>
          <p:nvSpPr>
            <p:cNvPr id="322" name="Google Shape;322;p5"/>
            <p:cNvSpPr txBox="1"/>
            <p:nvPr/>
          </p:nvSpPr>
          <p:spPr>
            <a:xfrm>
              <a:off x="10524927" y="8546651"/>
              <a:ext cx="64956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lang="en-US" sz="2500" b="0" i="1" u="none" strike="noStrike" cap="none">
                  <a:solidFill>
                    <a:srgbClr val="0C0C0C"/>
                  </a:solidFill>
                  <a:latin typeface="Poppins"/>
                  <a:ea typeface="Poppins"/>
                  <a:cs typeface="Poppins"/>
                  <a:sym typeface="Poppins"/>
                </a:rPr>
                <a:t>Opportunity/potential solution</a:t>
              </a:r>
              <a:endParaRPr sz="2500" b="0" i="1" u="none" strike="noStrike" cap="none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9894002" y="8530828"/>
              <a:ext cx="375813" cy="464336"/>
            </a:xfrm>
            <a:custGeom>
              <a:avLst/>
              <a:gdLst/>
              <a:ahLst/>
              <a:cxnLst/>
              <a:rect l="l" t="t" r="r" b="b"/>
              <a:pathLst>
                <a:path w="10807" h="12666" extrusionOk="0">
                  <a:moveTo>
                    <a:pt x="5419" y="851"/>
                  </a:moveTo>
                  <a:cubicBezTo>
                    <a:pt x="5640" y="851"/>
                    <a:pt x="5797" y="1040"/>
                    <a:pt x="5829" y="1261"/>
                  </a:cubicBezTo>
                  <a:cubicBezTo>
                    <a:pt x="5829" y="1513"/>
                    <a:pt x="6049" y="1670"/>
                    <a:pt x="6270" y="1670"/>
                  </a:cubicBezTo>
                  <a:lnTo>
                    <a:pt x="7940" y="1670"/>
                  </a:lnTo>
                  <a:cubicBezTo>
                    <a:pt x="8160" y="1670"/>
                    <a:pt x="8318" y="1859"/>
                    <a:pt x="8349" y="2048"/>
                  </a:cubicBezTo>
                  <a:lnTo>
                    <a:pt x="8349" y="2489"/>
                  </a:lnTo>
                  <a:lnTo>
                    <a:pt x="2615" y="2489"/>
                  </a:lnTo>
                  <a:lnTo>
                    <a:pt x="2615" y="2048"/>
                  </a:lnTo>
                  <a:lnTo>
                    <a:pt x="2521" y="2048"/>
                  </a:lnTo>
                  <a:cubicBezTo>
                    <a:pt x="2521" y="1828"/>
                    <a:pt x="2741" y="1670"/>
                    <a:pt x="2962" y="1670"/>
                  </a:cubicBezTo>
                  <a:lnTo>
                    <a:pt x="4569" y="1670"/>
                  </a:lnTo>
                  <a:cubicBezTo>
                    <a:pt x="4821" y="1670"/>
                    <a:pt x="5010" y="1481"/>
                    <a:pt x="5010" y="1261"/>
                  </a:cubicBezTo>
                  <a:cubicBezTo>
                    <a:pt x="5010" y="1040"/>
                    <a:pt x="5199" y="882"/>
                    <a:pt x="5419" y="851"/>
                  </a:cubicBezTo>
                  <a:close/>
                  <a:moveTo>
                    <a:pt x="8203" y="5651"/>
                  </a:moveTo>
                  <a:cubicBezTo>
                    <a:pt x="8417" y="5651"/>
                    <a:pt x="8629" y="5730"/>
                    <a:pt x="8790" y="5892"/>
                  </a:cubicBezTo>
                  <a:lnTo>
                    <a:pt x="8885" y="5955"/>
                  </a:lnTo>
                  <a:cubicBezTo>
                    <a:pt x="9200" y="6270"/>
                    <a:pt x="9200" y="6805"/>
                    <a:pt x="8885" y="7152"/>
                  </a:cubicBezTo>
                  <a:lnTo>
                    <a:pt x="5577" y="10428"/>
                  </a:lnTo>
                  <a:cubicBezTo>
                    <a:pt x="5419" y="10586"/>
                    <a:pt x="5199" y="10665"/>
                    <a:pt x="4978" y="10665"/>
                  </a:cubicBezTo>
                  <a:cubicBezTo>
                    <a:pt x="4758" y="10665"/>
                    <a:pt x="4537" y="10586"/>
                    <a:pt x="4380" y="10428"/>
                  </a:cubicBezTo>
                  <a:lnTo>
                    <a:pt x="2773" y="8822"/>
                  </a:lnTo>
                  <a:cubicBezTo>
                    <a:pt x="2458" y="8507"/>
                    <a:pt x="2458" y="7971"/>
                    <a:pt x="2773" y="7656"/>
                  </a:cubicBezTo>
                  <a:lnTo>
                    <a:pt x="2836" y="7561"/>
                  </a:lnTo>
                  <a:cubicBezTo>
                    <a:pt x="2993" y="7404"/>
                    <a:pt x="3214" y="7325"/>
                    <a:pt x="3434" y="7325"/>
                  </a:cubicBezTo>
                  <a:cubicBezTo>
                    <a:pt x="3655" y="7325"/>
                    <a:pt x="3876" y="7404"/>
                    <a:pt x="4033" y="7561"/>
                  </a:cubicBezTo>
                  <a:lnTo>
                    <a:pt x="4978" y="8507"/>
                  </a:lnTo>
                  <a:lnTo>
                    <a:pt x="7625" y="5860"/>
                  </a:lnTo>
                  <a:cubicBezTo>
                    <a:pt x="7793" y="5722"/>
                    <a:pt x="7999" y="5651"/>
                    <a:pt x="8203" y="5651"/>
                  </a:cubicBezTo>
                  <a:close/>
                  <a:moveTo>
                    <a:pt x="5419" y="0"/>
                  </a:moveTo>
                  <a:cubicBezTo>
                    <a:pt x="4852" y="0"/>
                    <a:pt x="4411" y="347"/>
                    <a:pt x="4222" y="851"/>
                  </a:cubicBezTo>
                  <a:lnTo>
                    <a:pt x="2930" y="851"/>
                  </a:lnTo>
                  <a:cubicBezTo>
                    <a:pt x="2363" y="851"/>
                    <a:pt x="1954" y="1198"/>
                    <a:pt x="1733" y="1670"/>
                  </a:cubicBezTo>
                  <a:lnTo>
                    <a:pt x="442" y="1670"/>
                  </a:lnTo>
                  <a:cubicBezTo>
                    <a:pt x="221" y="1670"/>
                    <a:pt x="0" y="1859"/>
                    <a:pt x="0" y="2048"/>
                  </a:cubicBezTo>
                  <a:lnTo>
                    <a:pt x="0" y="12256"/>
                  </a:lnTo>
                  <a:cubicBezTo>
                    <a:pt x="0" y="12508"/>
                    <a:pt x="221" y="12665"/>
                    <a:pt x="442" y="12665"/>
                  </a:cubicBezTo>
                  <a:lnTo>
                    <a:pt x="10366" y="12665"/>
                  </a:lnTo>
                  <a:cubicBezTo>
                    <a:pt x="10618" y="12665"/>
                    <a:pt x="10807" y="12445"/>
                    <a:pt x="10807" y="12256"/>
                  </a:cubicBezTo>
                  <a:lnTo>
                    <a:pt x="10807" y="2048"/>
                  </a:lnTo>
                  <a:cubicBezTo>
                    <a:pt x="10807" y="1828"/>
                    <a:pt x="10618" y="1670"/>
                    <a:pt x="10366" y="1670"/>
                  </a:cubicBezTo>
                  <a:lnTo>
                    <a:pt x="9074" y="1670"/>
                  </a:lnTo>
                  <a:cubicBezTo>
                    <a:pt x="8916" y="1198"/>
                    <a:pt x="8444" y="851"/>
                    <a:pt x="7877" y="851"/>
                  </a:cubicBezTo>
                  <a:lnTo>
                    <a:pt x="6585" y="851"/>
                  </a:lnTo>
                  <a:cubicBezTo>
                    <a:pt x="6427" y="378"/>
                    <a:pt x="5955" y="0"/>
                    <a:pt x="5419" y="0"/>
                  </a:cubicBezTo>
                  <a:close/>
                </a:path>
              </a:pathLst>
            </a:custGeom>
            <a:solidFill>
              <a:srgbClr val="CC412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"/>
          <p:cNvSpPr txBox="1"/>
          <p:nvPr/>
        </p:nvSpPr>
        <p:spPr>
          <a:xfrm>
            <a:off x="5779961" y="510206"/>
            <a:ext cx="4779000" cy="13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99"/>
              <a:buFont typeface="Arial"/>
              <a:buNone/>
            </a:pPr>
            <a:r>
              <a:rPr lang="en-US" sz="8499" b="0" i="0" u="sng" strike="noStrike" cap="none">
                <a:solidFill>
                  <a:srgbClr val="CCCCCC"/>
                </a:solidFill>
                <a:latin typeface="Poppins Black"/>
                <a:ea typeface="Poppins Black"/>
                <a:cs typeface="Poppins Black"/>
                <a:sym typeface="Poppins Black"/>
              </a:rPr>
              <a:t>Outline</a:t>
            </a:r>
            <a:endParaRPr sz="1400" b="0" i="0" u="sng" strike="noStrike" cap="none">
              <a:solidFill>
                <a:srgbClr val="CCCCC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329" name="Google Shape;329;p6"/>
          <p:cNvSpPr txBox="1"/>
          <p:nvPr/>
        </p:nvSpPr>
        <p:spPr>
          <a:xfrm>
            <a:off x="2012770" y="2861850"/>
            <a:ext cx="7131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99"/>
              <a:buFont typeface="Arial"/>
              <a:buNone/>
            </a:pPr>
            <a:r>
              <a:rPr lang="en-US" sz="2500" b="0" i="0" u="none" strike="noStrike" cap="none">
                <a:solidFill>
                  <a:srgbClr val="CCCCCC"/>
                </a:solidFill>
                <a:latin typeface="Poppins Black"/>
                <a:ea typeface="Poppins Black"/>
                <a:cs typeface="Poppins Black"/>
                <a:sym typeface="Poppins Black"/>
              </a:rPr>
              <a:t>Apa itu</a:t>
            </a:r>
            <a:r>
              <a:rPr lang="en-US" sz="2500" b="0" i="1" u="none" strike="noStrike" cap="none">
                <a:solidFill>
                  <a:srgbClr val="CCCCCC"/>
                </a:solidFill>
                <a:latin typeface="Poppins Black"/>
                <a:ea typeface="Poppins Black"/>
                <a:cs typeface="Poppins Black"/>
                <a:sym typeface="Poppins Black"/>
              </a:rPr>
              <a:t> User Journey Map?</a:t>
            </a:r>
            <a:endParaRPr sz="2500" b="0" i="1" u="none" strike="noStrike" cap="none">
              <a:solidFill>
                <a:srgbClr val="CCCCC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330" name="Google Shape;330;p6"/>
          <p:cNvSpPr txBox="1"/>
          <p:nvPr/>
        </p:nvSpPr>
        <p:spPr>
          <a:xfrm>
            <a:off x="2012775" y="4128000"/>
            <a:ext cx="11985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99"/>
              <a:buFont typeface="Arial"/>
              <a:buNone/>
            </a:pPr>
            <a:r>
              <a:rPr lang="en-US" sz="25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Beberapa jenis</a:t>
            </a:r>
            <a:r>
              <a:rPr lang="en-US" sz="2500" b="0" i="1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 User Journey Map</a:t>
            </a:r>
            <a:endParaRPr sz="2500" b="0" i="1" u="none" strike="noStrike" cap="none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331" name="Google Shape;331;p6"/>
          <p:cNvSpPr txBox="1"/>
          <p:nvPr/>
        </p:nvSpPr>
        <p:spPr>
          <a:xfrm>
            <a:off x="2012780" y="5432563"/>
            <a:ext cx="11840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499"/>
              <a:buFont typeface="Arial"/>
              <a:buNone/>
            </a:pPr>
            <a:r>
              <a:rPr lang="en-US" sz="2500" b="0" i="0" u="none" strike="noStrike" cap="none">
                <a:solidFill>
                  <a:srgbClr val="CCCCCC"/>
                </a:solidFill>
                <a:latin typeface="Poppins Black"/>
                <a:ea typeface="Poppins Black"/>
                <a:cs typeface="Poppins Black"/>
                <a:sym typeface="Poppins Black"/>
              </a:rPr>
              <a:t>Apa kegunaan User Journey Map?</a:t>
            </a:r>
            <a:endParaRPr sz="2500" b="0" i="1" u="none" strike="noStrike" cap="none">
              <a:solidFill>
                <a:srgbClr val="CCCCC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332" name="Google Shape;332;p6"/>
          <p:cNvSpPr txBox="1"/>
          <p:nvPr/>
        </p:nvSpPr>
        <p:spPr>
          <a:xfrm>
            <a:off x="2012776" y="6737725"/>
            <a:ext cx="9141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499"/>
              <a:buFont typeface="Arial"/>
              <a:buNone/>
            </a:pPr>
            <a:r>
              <a:rPr lang="en-US" sz="2500" b="0" i="0" u="none" strike="noStrike" cap="none">
                <a:solidFill>
                  <a:srgbClr val="CCCCCC"/>
                </a:solidFill>
                <a:latin typeface="Poppins Black"/>
                <a:ea typeface="Poppins Black"/>
                <a:cs typeface="Poppins Black"/>
                <a:sym typeface="Poppins Black"/>
              </a:rPr>
              <a:t>Bagaimana cara membuat </a:t>
            </a:r>
            <a:r>
              <a:rPr lang="en-US" sz="2500" b="0" i="1" u="none" strike="noStrike" cap="none">
                <a:solidFill>
                  <a:srgbClr val="CCCCCC"/>
                </a:solidFill>
                <a:latin typeface="Poppins Black"/>
                <a:ea typeface="Poppins Black"/>
                <a:cs typeface="Poppins Black"/>
                <a:sym typeface="Poppins Black"/>
              </a:rPr>
              <a:t>User Journey Map?</a:t>
            </a:r>
            <a:endParaRPr sz="2500" b="0" i="1" u="none" strike="noStrike" cap="none">
              <a:solidFill>
                <a:srgbClr val="CCCCC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grpSp>
        <p:nvGrpSpPr>
          <p:cNvPr id="333" name="Google Shape;333;p6"/>
          <p:cNvGrpSpPr/>
          <p:nvPr/>
        </p:nvGrpSpPr>
        <p:grpSpPr>
          <a:xfrm>
            <a:off x="1272915" y="2788469"/>
            <a:ext cx="551514" cy="531666"/>
            <a:chOff x="4464775" y="3806475"/>
            <a:chExt cx="477625" cy="481800"/>
          </a:xfrm>
        </p:grpSpPr>
        <p:sp>
          <p:nvSpPr>
            <p:cNvPr id="334" name="Google Shape;334;p6"/>
            <p:cNvSpPr/>
            <p:nvPr/>
          </p:nvSpPr>
          <p:spPr>
            <a:xfrm>
              <a:off x="4726375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4641700" y="3806475"/>
              <a:ext cx="56475" cy="141125"/>
            </a:xfrm>
            <a:custGeom>
              <a:avLst/>
              <a:gdLst/>
              <a:ahLst/>
              <a:cxnLst/>
              <a:rect l="l" t="t" r="r" b="b"/>
              <a:pathLst>
                <a:path w="2259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4557000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4464775" y="4230875"/>
              <a:ext cx="395250" cy="57400"/>
            </a:xfrm>
            <a:custGeom>
              <a:avLst/>
              <a:gdLst/>
              <a:ahLst/>
              <a:cxnLst/>
              <a:rect l="l" t="t" r="r" b="b"/>
              <a:pathLst>
                <a:path w="15810" h="2296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4840675" y="4007300"/>
              <a:ext cx="101725" cy="166025"/>
            </a:xfrm>
            <a:custGeom>
              <a:avLst/>
              <a:gdLst/>
              <a:ahLst/>
              <a:cxnLst/>
              <a:rect l="l" t="t" r="r" b="b"/>
              <a:pathLst>
                <a:path w="4069" h="6641" extrusionOk="0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4464775" y="3976800"/>
              <a:ext cx="395250" cy="225875"/>
            </a:xfrm>
            <a:custGeom>
              <a:avLst/>
              <a:gdLst/>
              <a:ahLst/>
              <a:cxnLst/>
              <a:rect l="l" t="t" r="r" b="b"/>
              <a:pathLst>
                <a:path w="15810" h="9035" extrusionOk="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0" name="Google Shape;340;p6"/>
          <p:cNvGrpSpPr/>
          <p:nvPr/>
        </p:nvGrpSpPr>
        <p:grpSpPr>
          <a:xfrm>
            <a:off x="1272915" y="4054619"/>
            <a:ext cx="551514" cy="531666"/>
            <a:chOff x="4464775" y="3806475"/>
            <a:chExt cx="477625" cy="481800"/>
          </a:xfrm>
        </p:grpSpPr>
        <p:sp>
          <p:nvSpPr>
            <p:cNvPr id="341" name="Google Shape;341;p6"/>
            <p:cNvSpPr/>
            <p:nvPr/>
          </p:nvSpPr>
          <p:spPr>
            <a:xfrm>
              <a:off x="4726375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4641700" y="3806475"/>
              <a:ext cx="56475" cy="141125"/>
            </a:xfrm>
            <a:custGeom>
              <a:avLst/>
              <a:gdLst/>
              <a:ahLst/>
              <a:cxnLst/>
              <a:rect l="l" t="t" r="r" b="b"/>
              <a:pathLst>
                <a:path w="2259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4557000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4464775" y="4230875"/>
              <a:ext cx="395250" cy="57400"/>
            </a:xfrm>
            <a:custGeom>
              <a:avLst/>
              <a:gdLst/>
              <a:ahLst/>
              <a:cxnLst/>
              <a:rect l="l" t="t" r="r" b="b"/>
              <a:pathLst>
                <a:path w="15810" h="2296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4840675" y="4007300"/>
              <a:ext cx="101725" cy="166025"/>
            </a:xfrm>
            <a:custGeom>
              <a:avLst/>
              <a:gdLst/>
              <a:ahLst/>
              <a:cxnLst/>
              <a:rect l="l" t="t" r="r" b="b"/>
              <a:pathLst>
                <a:path w="4069" h="6641" extrusionOk="0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4464775" y="3976800"/>
              <a:ext cx="395250" cy="225875"/>
            </a:xfrm>
            <a:custGeom>
              <a:avLst/>
              <a:gdLst/>
              <a:ahLst/>
              <a:cxnLst/>
              <a:rect l="l" t="t" r="r" b="b"/>
              <a:pathLst>
                <a:path w="15810" h="9035" extrusionOk="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7" name="Google Shape;347;p6"/>
          <p:cNvGrpSpPr/>
          <p:nvPr/>
        </p:nvGrpSpPr>
        <p:grpSpPr>
          <a:xfrm>
            <a:off x="1272915" y="5359194"/>
            <a:ext cx="551514" cy="531666"/>
            <a:chOff x="4464775" y="3806475"/>
            <a:chExt cx="477625" cy="481800"/>
          </a:xfrm>
        </p:grpSpPr>
        <p:sp>
          <p:nvSpPr>
            <p:cNvPr id="348" name="Google Shape;348;p6"/>
            <p:cNvSpPr/>
            <p:nvPr/>
          </p:nvSpPr>
          <p:spPr>
            <a:xfrm>
              <a:off x="4726375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4641700" y="3806475"/>
              <a:ext cx="56475" cy="141125"/>
            </a:xfrm>
            <a:custGeom>
              <a:avLst/>
              <a:gdLst/>
              <a:ahLst/>
              <a:cxnLst/>
              <a:rect l="l" t="t" r="r" b="b"/>
              <a:pathLst>
                <a:path w="2259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4557000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4464775" y="4230875"/>
              <a:ext cx="395250" cy="57400"/>
            </a:xfrm>
            <a:custGeom>
              <a:avLst/>
              <a:gdLst/>
              <a:ahLst/>
              <a:cxnLst/>
              <a:rect l="l" t="t" r="r" b="b"/>
              <a:pathLst>
                <a:path w="15810" h="2296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4840675" y="4007300"/>
              <a:ext cx="101725" cy="166025"/>
            </a:xfrm>
            <a:custGeom>
              <a:avLst/>
              <a:gdLst/>
              <a:ahLst/>
              <a:cxnLst/>
              <a:rect l="l" t="t" r="r" b="b"/>
              <a:pathLst>
                <a:path w="4069" h="6641" extrusionOk="0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4464775" y="3976800"/>
              <a:ext cx="395250" cy="225875"/>
            </a:xfrm>
            <a:custGeom>
              <a:avLst/>
              <a:gdLst/>
              <a:ahLst/>
              <a:cxnLst/>
              <a:rect l="l" t="t" r="r" b="b"/>
              <a:pathLst>
                <a:path w="15810" h="9035" extrusionOk="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4" name="Google Shape;354;p6"/>
          <p:cNvGrpSpPr/>
          <p:nvPr/>
        </p:nvGrpSpPr>
        <p:grpSpPr>
          <a:xfrm>
            <a:off x="1272915" y="6663769"/>
            <a:ext cx="551514" cy="531666"/>
            <a:chOff x="4464775" y="3806475"/>
            <a:chExt cx="477625" cy="481800"/>
          </a:xfrm>
        </p:grpSpPr>
        <p:sp>
          <p:nvSpPr>
            <p:cNvPr id="355" name="Google Shape;355;p6"/>
            <p:cNvSpPr/>
            <p:nvPr/>
          </p:nvSpPr>
          <p:spPr>
            <a:xfrm>
              <a:off x="4726375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4641700" y="3806475"/>
              <a:ext cx="56475" cy="141125"/>
            </a:xfrm>
            <a:custGeom>
              <a:avLst/>
              <a:gdLst/>
              <a:ahLst/>
              <a:cxnLst/>
              <a:rect l="l" t="t" r="r" b="b"/>
              <a:pathLst>
                <a:path w="2259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4557000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4464775" y="4230875"/>
              <a:ext cx="395250" cy="57400"/>
            </a:xfrm>
            <a:custGeom>
              <a:avLst/>
              <a:gdLst/>
              <a:ahLst/>
              <a:cxnLst/>
              <a:rect l="l" t="t" r="r" b="b"/>
              <a:pathLst>
                <a:path w="15810" h="2296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4840675" y="4007300"/>
              <a:ext cx="101725" cy="166025"/>
            </a:xfrm>
            <a:custGeom>
              <a:avLst/>
              <a:gdLst/>
              <a:ahLst/>
              <a:cxnLst/>
              <a:rect l="l" t="t" r="r" b="b"/>
              <a:pathLst>
                <a:path w="4069" h="6641" extrusionOk="0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4464775" y="3976800"/>
              <a:ext cx="395250" cy="225875"/>
            </a:xfrm>
            <a:custGeom>
              <a:avLst/>
              <a:gdLst/>
              <a:ahLst/>
              <a:cxnLst/>
              <a:rect l="l" t="t" r="r" b="b"/>
              <a:pathLst>
                <a:path w="15810" h="9035" extrusionOk="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7"/>
          <p:cNvSpPr txBox="1"/>
          <p:nvPr/>
        </p:nvSpPr>
        <p:spPr>
          <a:xfrm>
            <a:off x="8839727" y="2674391"/>
            <a:ext cx="2555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500" b="0" i="1" u="sng" strike="noStrike" cap="none">
                <a:solidFill>
                  <a:srgbClr val="000000"/>
                </a:solidFill>
                <a:latin typeface="Poppins Black"/>
                <a:ea typeface="Poppins Black"/>
                <a:cs typeface="Poppins Black"/>
                <a:sym typeface="Poppins Black"/>
              </a:rPr>
              <a:t>Experience</a:t>
            </a:r>
            <a:endParaRPr sz="2500" b="0" i="1" u="sng" strike="noStrike" cap="none">
              <a:solidFill>
                <a:srgbClr val="000000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366" name="Google Shape;366;p7"/>
          <p:cNvSpPr txBox="1"/>
          <p:nvPr/>
        </p:nvSpPr>
        <p:spPr>
          <a:xfrm>
            <a:off x="2669400" y="3206175"/>
            <a:ext cx="45579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Jenis </a:t>
            </a:r>
            <a:r>
              <a:rPr lang="en-US" sz="3000" b="0" i="1" u="none" strike="noStrike" cap="none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User journey map </a:t>
            </a:r>
            <a:r>
              <a:rPr lang="en-US" sz="3000" b="0" i="0" u="none" strike="noStrike" cap="none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yang umum digunakan</a:t>
            </a:r>
            <a:endParaRPr sz="3000" b="0" i="0" u="none" strike="noStrike" cap="none">
              <a:solidFill>
                <a:srgbClr val="000000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367" name="Google Shape;367;p7"/>
          <p:cNvSpPr txBox="1"/>
          <p:nvPr/>
        </p:nvSpPr>
        <p:spPr>
          <a:xfrm>
            <a:off x="8839719" y="4162254"/>
            <a:ext cx="3015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500" b="0" i="1" u="sng" strike="noStrike" cap="none">
                <a:solidFill>
                  <a:srgbClr val="000000"/>
                </a:solidFill>
                <a:latin typeface="Poppins Black"/>
                <a:ea typeface="Poppins Black"/>
                <a:cs typeface="Poppins Black"/>
                <a:sym typeface="Poppins Black"/>
              </a:rPr>
              <a:t>Current state</a:t>
            </a:r>
            <a:endParaRPr sz="2500" b="0" i="1" u="sng" strike="noStrike" cap="none">
              <a:solidFill>
                <a:srgbClr val="000000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368" name="Google Shape;368;p7"/>
          <p:cNvSpPr txBox="1"/>
          <p:nvPr/>
        </p:nvSpPr>
        <p:spPr>
          <a:xfrm>
            <a:off x="8839731" y="5666400"/>
            <a:ext cx="3380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14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500" b="0" i="1" u="sng" strike="noStrike" cap="none">
                <a:solidFill>
                  <a:srgbClr val="000000"/>
                </a:solidFill>
                <a:latin typeface="Poppins Black"/>
                <a:ea typeface="Poppins Black"/>
                <a:cs typeface="Poppins Black"/>
                <a:sym typeface="Poppins Black"/>
              </a:rPr>
              <a:t>Service blueprint</a:t>
            </a:r>
            <a:endParaRPr sz="2500" b="0" i="1" u="sng" strike="noStrike" cap="none">
              <a:solidFill>
                <a:srgbClr val="000000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369" name="Google Shape;36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6888" y="4834750"/>
            <a:ext cx="2382925" cy="238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7"/>
          <p:cNvSpPr txBox="1"/>
          <p:nvPr/>
        </p:nvSpPr>
        <p:spPr>
          <a:xfrm>
            <a:off x="8839726" y="3021991"/>
            <a:ext cx="52278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Fokus utama pada </a:t>
            </a:r>
            <a:r>
              <a:rPr lang="en-US" sz="2000" b="0" i="0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rPr>
              <a:t>Action</a:t>
            </a:r>
            <a:r>
              <a:rPr lang="en-US" sz="20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(apa user yang dilakukan dalam suatu proses).</a:t>
            </a:r>
            <a:endParaRPr sz="2000" b="0" i="1" u="none" strike="noStrike" cap="none">
              <a:solidFill>
                <a:srgbClr val="FFFFFF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371" name="Google Shape;371;p7"/>
          <p:cNvSpPr txBox="1"/>
          <p:nvPr/>
        </p:nvSpPr>
        <p:spPr>
          <a:xfrm>
            <a:off x="8904499" y="4547152"/>
            <a:ext cx="6096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Fokus pada </a:t>
            </a:r>
            <a:r>
              <a:rPr lang="en-US" sz="2000" b="0" i="0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rPr>
              <a:t>Action</a:t>
            </a:r>
            <a:r>
              <a:rPr lang="en-US" sz="20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serta penjelasan lebih detail terkait </a:t>
            </a:r>
            <a:r>
              <a:rPr lang="en-US" sz="2000" b="0" i="1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action</a:t>
            </a:r>
            <a:r>
              <a:rPr lang="en-US" sz="20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tersebut (e.g. </a:t>
            </a:r>
            <a:r>
              <a:rPr lang="en-US" sz="2000" b="0" i="1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rPr>
              <a:t>touch points, pain points</a:t>
            </a:r>
            <a:r>
              <a:rPr lang="en-US" sz="2000" b="0" i="0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rPr>
              <a:t>, </a:t>
            </a:r>
            <a:r>
              <a:rPr lang="en-US" sz="2000" b="0" i="1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rPr>
              <a:t>consideration,</a:t>
            </a:r>
            <a:r>
              <a:rPr lang="en-US" sz="20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b="0" i="0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rPr>
              <a:t>dll</a:t>
            </a:r>
            <a:r>
              <a:rPr lang="en-US" sz="20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).</a:t>
            </a:r>
            <a:endParaRPr sz="2000" b="0" i="1" u="none" strike="noStrike" cap="none">
              <a:solidFill>
                <a:srgbClr val="FFFFFF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372" name="Google Shape;372;p7"/>
          <p:cNvSpPr txBox="1"/>
          <p:nvPr/>
        </p:nvSpPr>
        <p:spPr>
          <a:xfrm>
            <a:off x="8811252" y="5992295"/>
            <a:ext cx="61989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Menggambarkan </a:t>
            </a:r>
            <a:r>
              <a:rPr lang="en-US" sz="2000" b="0" i="0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rPr>
              <a:t>keseluruhan proses </a:t>
            </a:r>
            <a:r>
              <a:rPr lang="en-US" sz="20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tidak hanya</a:t>
            </a:r>
            <a:r>
              <a:rPr lang="en-US" sz="2000" b="0" i="0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rPr>
              <a:t> dari sisi </a:t>
            </a:r>
            <a:r>
              <a:rPr lang="en-US" sz="2000" b="0" i="1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rPr>
              <a:t>user</a:t>
            </a:r>
            <a:r>
              <a:rPr lang="en-US" sz="20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saja namun juga apa yang terjadi pada </a:t>
            </a:r>
            <a:r>
              <a:rPr lang="en-US" sz="2000" b="0" i="1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rPr>
              <a:t>front end </a:t>
            </a:r>
            <a:r>
              <a:rPr lang="en-US" sz="2000" b="0" i="0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rPr>
              <a:t>dan</a:t>
            </a:r>
            <a:r>
              <a:rPr lang="en-US" sz="2000" b="0" i="1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rPr>
              <a:t> back end</a:t>
            </a:r>
            <a:r>
              <a:rPr lang="en-US" sz="2000" b="0" i="0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rPr>
              <a:t>.</a:t>
            </a:r>
            <a:endParaRPr sz="2000" b="0" i="1" u="none" strike="noStrike" cap="none">
              <a:solidFill>
                <a:srgbClr val="FFFFFF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680a697548_0_9"/>
          <p:cNvSpPr txBox="1"/>
          <p:nvPr/>
        </p:nvSpPr>
        <p:spPr>
          <a:xfrm>
            <a:off x="8839727" y="1836191"/>
            <a:ext cx="2555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500" b="0" i="1" u="sng" strike="noStrike" cap="none">
                <a:solidFill>
                  <a:srgbClr val="000000"/>
                </a:solidFill>
                <a:latin typeface="Poppins Black"/>
                <a:ea typeface="Poppins Black"/>
                <a:cs typeface="Poppins Black"/>
                <a:sym typeface="Poppins Black"/>
              </a:rPr>
              <a:t>Experience</a:t>
            </a:r>
            <a:endParaRPr sz="2500" b="0" i="1" u="sng" strike="noStrike" cap="none">
              <a:solidFill>
                <a:srgbClr val="000000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378" name="Google Shape;378;g2680a697548_0_9"/>
          <p:cNvSpPr txBox="1"/>
          <p:nvPr/>
        </p:nvSpPr>
        <p:spPr>
          <a:xfrm>
            <a:off x="2669400" y="3206175"/>
            <a:ext cx="45579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CCCCCC"/>
                </a:solidFill>
                <a:latin typeface="Poppins Black"/>
                <a:ea typeface="Poppins Black"/>
                <a:cs typeface="Poppins Black"/>
                <a:sym typeface="Poppins Black"/>
              </a:rPr>
              <a:t>Jenis </a:t>
            </a:r>
            <a:r>
              <a:rPr lang="en-US" sz="3000" b="0" i="1" u="none" strike="noStrike" cap="none">
                <a:solidFill>
                  <a:srgbClr val="CCCCCC"/>
                </a:solidFill>
                <a:latin typeface="Poppins Black"/>
                <a:ea typeface="Poppins Black"/>
                <a:cs typeface="Poppins Black"/>
                <a:sym typeface="Poppins Black"/>
              </a:rPr>
              <a:t>User journey map </a:t>
            </a:r>
            <a:r>
              <a:rPr lang="en-US" sz="3000" b="0" i="0" u="none" strike="noStrike" cap="none">
                <a:solidFill>
                  <a:srgbClr val="CCCCCC"/>
                </a:solidFill>
                <a:latin typeface="Poppins Black"/>
                <a:ea typeface="Poppins Black"/>
                <a:cs typeface="Poppins Black"/>
                <a:sym typeface="Poppins Black"/>
              </a:rPr>
              <a:t>yang umum digunakan</a:t>
            </a:r>
            <a:endParaRPr sz="3000" b="0" i="0" u="none" strike="noStrike" cap="none">
              <a:solidFill>
                <a:srgbClr val="CCCCC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379" name="Google Shape;379;g2680a697548_0_9"/>
          <p:cNvSpPr txBox="1"/>
          <p:nvPr/>
        </p:nvSpPr>
        <p:spPr>
          <a:xfrm>
            <a:off x="8839719" y="4162254"/>
            <a:ext cx="3015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500" b="0" i="1" u="sng" strike="noStrike" cap="none">
                <a:solidFill>
                  <a:srgbClr val="CCCCCC"/>
                </a:solidFill>
                <a:latin typeface="Poppins Black"/>
                <a:ea typeface="Poppins Black"/>
                <a:cs typeface="Poppins Black"/>
                <a:sym typeface="Poppins Black"/>
              </a:rPr>
              <a:t>Current state</a:t>
            </a:r>
            <a:endParaRPr sz="2500" b="0" i="1" u="sng" strike="noStrike" cap="none">
              <a:solidFill>
                <a:srgbClr val="CCCCC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380" name="Google Shape;380;g2680a697548_0_9"/>
          <p:cNvSpPr txBox="1"/>
          <p:nvPr/>
        </p:nvSpPr>
        <p:spPr>
          <a:xfrm>
            <a:off x="8839731" y="6885600"/>
            <a:ext cx="3380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14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2500" b="0" i="1" u="sng" strike="noStrike" cap="none">
                <a:solidFill>
                  <a:srgbClr val="CCCCCC"/>
                </a:solidFill>
                <a:latin typeface="Poppins Black"/>
                <a:ea typeface="Poppins Black"/>
                <a:cs typeface="Poppins Black"/>
                <a:sym typeface="Poppins Black"/>
              </a:rPr>
              <a:t>Service blueprint</a:t>
            </a:r>
            <a:endParaRPr sz="2500" b="0" i="1" u="sng" strike="noStrike" cap="none">
              <a:solidFill>
                <a:srgbClr val="CCCCC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381" name="Google Shape;381;g2680a697548_0_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6888" y="4834750"/>
            <a:ext cx="2382925" cy="238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2680a697548_0_9"/>
          <p:cNvSpPr txBox="1"/>
          <p:nvPr/>
        </p:nvSpPr>
        <p:spPr>
          <a:xfrm>
            <a:off x="8839726" y="2183791"/>
            <a:ext cx="52278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Fokus utama pada </a:t>
            </a:r>
            <a:r>
              <a:rPr lang="en-US" sz="2000" b="0" i="0" u="none" strike="noStrike" cap="none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Action</a:t>
            </a:r>
            <a:r>
              <a:rPr lang="en-US" sz="2000" b="0" i="0" u="none" strike="noStrike" cap="none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 (apa user yang dilakukan dalam suatu proses).</a:t>
            </a:r>
            <a:endParaRPr sz="2000" b="0" i="1" u="none" strike="noStrike" cap="none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383" name="Google Shape;383;g2680a697548_0_9"/>
          <p:cNvSpPr txBox="1"/>
          <p:nvPr/>
        </p:nvSpPr>
        <p:spPr>
          <a:xfrm>
            <a:off x="8904499" y="4547152"/>
            <a:ext cx="6096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Fokus pada </a:t>
            </a:r>
            <a:r>
              <a:rPr lang="en-US" sz="2000" b="0" i="0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rPr>
              <a:t>Action</a:t>
            </a:r>
            <a:r>
              <a:rPr lang="en-US" sz="20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serta penjelasan lebih detail terkait </a:t>
            </a:r>
            <a:r>
              <a:rPr lang="en-US" sz="2000" b="0" i="1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action</a:t>
            </a:r>
            <a:r>
              <a:rPr lang="en-US" sz="20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tersebut (e.g. </a:t>
            </a:r>
            <a:r>
              <a:rPr lang="en-US" sz="2000" b="0" i="1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rPr>
              <a:t>touch points, pain points</a:t>
            </a:r>
            <a:r>
              <a:rPr lang="en-US" sz="2000" b="0" i="0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rPr>
              <a:t>, </a:t>
            </a:r>
            <a:r>
              <a:rPr lang="en-US" sz="2000" b="0" i="1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rPr>
              <a:t>consideration,</a:t>
            </a:r>
            <a:r>
              <a:rPr lang="en-US" sz="20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b="0" i="0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rPr>
              <a:t>dll</a:t>
            </a:r>
            <a:r>
              <a:rPr lang="en-US" sz="20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).</a:t>
            </a:r>
            <a:endParaRPr sz="2000" b="0" i="1" u="none" strike="noStrike" cap="none">
              <a:solidFill>
                <a:srgbClr val="FFFFFF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384" name="Google Shape;384;g2680a697548_0_9"/>
          <p:cNvSpPr txBox="1"/>
          <p:nvPr/>
        </p:nvSpPr>
        <p:spPr>
          <a:xfrm>
            <a:off x="8811252" y="7211495"/>
            <a:ext cx="61989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Menggambarkan </a:t>
            </a:r>
            <a:r>
              <a:rPr lang="en-US" sz="2000" b="0" i="0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rPr>
              <a:t>keseluruhan proses </a:t>
            </a:r>
            <a:r>
              <a:rPr lang="en-US" sz="20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tidak hanya</a:t>
            </a:r>
            <a:r>
              <a:rPr lang="en-US" sz="2000" b="0" i="0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rPr>
              <a:t> dari sisi </a:t>
            </a:r>
            <a:r>
              <a:rPr lang="en-US" sz="2000" b="0" i="1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rPr>
              <a:t>user</a:t>
            </a:r>
            <a:r>
              <a:rPr lang="en-US" sz="20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saja namun juga apa yang terjadi pada </a:t>
            </a:r>
            <a:r>
              <a:rPr lang="en-US" sz="2000" b="0" i="1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rPr>
              <a:t>front end </a:t>
            </a:r>
            <a:r>
              <a:rPr lang="en-US" sz="2000" b="0" i="0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rPr>
              <a:t>dan</a:t>
            </a:r>
            <a:r>
              <a:rPr lang="en-US" sz="2000" b="0" i="1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rPr>
              <a:t> back end</a:t>
            </a:r>
            <a:r>
              <a:rPr lang="en-US" sz="2000" b="0" i="0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rPr>
              <a:t>.</a:t>
            </a:r>
            <a:endParaRPr sz="2000" b="0" i="1" u="none" strike="noStrike" cap="none">
              <a:solidFill>
                <a:srgbClr val="FFFFFF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8"/>
          <p:cNvSpPr txBox="1"/>
          <p:nvPr/>
        </p:nvSpPr>
        <p:spPr>
          <a:xfrm>
            <a:off x="3703100" y="503300"/>
            <a:ext cx="8434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Contoh </a:t>
            </a:r>
            <a:r>
              <a:rPr lang="en-US" sz="2500" b="0" i="1" u="none" strike="noStrike" cap="none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Experience</a:t>
            </a:r>
            <a:r>
              <a:rPr lang="en-US" sz="2500" b="0" i="0" u="none" strike="noStrike" cap="none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 </a:t>
            </a:r>
            <a:r>
              <a:rPr lang="en-US" sz="2500" b="0" i="1" u="none" strike="noStrike" cap="none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User Journey Map</a:t>
            </a:r>
            <a:endParaRPr sz="2500" b="0" i="1" u="none" strike="noStrike" cap="none">
              <a:solidFill>
                <a:srgbClr val="0C0C0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390" name="Google Shape;390;p8"/>
          <p:cNvSpPr txBox="1"/>
          <p:nvPr/>
        </p:nvSpPr>
        <p:spPr>
          <a:xfrm>
            <a:off x="2005051" y="9182200"/>
            <a:ext cx="5133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Picture source:</a:t>
            </a:r>
            <a:r>
              <a:rPr lang="en-US" sz="1400" b="0" i="1" u="sng" strike="noStrike" cap="none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appcues.com</a:t>
            </a:r>
            <a:endParaRPr sz="1400" b="0" i="1" u="none" strike="noStrike" cap="none">
              <a:solidFill>
                <a:srgbClr val="0C0C0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91" name="Google Shape;391;p8"/>
          <p:cNvPicPr preferRelativeResize="0"/>
          <p:nvPr/>
        </p:nvPicPr>
        <p:blipFill rotWithShape="1">
          <a:blip r:embed="rId4">
            <a:alphaModFix/>
          </a:blip>
          <a:srcRect t="3395" r="2361" b="1735"/>
          <a:stretch/>
        </p:blipFill>
        <p:spPr>
          <a:xfrm>
            <a:off x="1702850" y="1391349"/>
            <a:ext cx="12821214" cy="779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950</Words>
  <Application>Microsoft Office PowerPoint</Application>
  <PresentationFormat>Custom</PresentationFormat>
  <Paragraphs>133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Poppins Black</vt:lpstr>
      <vt:lpstr>Poppins SemiBold</vt:lpstr>
      <vt:lpstr>Arial</vt:lpstr>
      <vt:lpstr>Arvo</vt:lpstr>
      <vt:lpstr>Poppins</vt:lpstr>
      <vt:lpstr>Poppins Light</vt:lpstr>
      <vt:lpstr>Calibri</vt:lpstr>
      <vt:lpstr>Lexend Light</vt:lpstr>
      <vt:lpstr>Montserrat Black</vt:lpstr>
      <vt:lpstr>Montserrat</vt:lpstr>
      <vt:lpstr>Office Theme</vt:lpstr>
      <vt:lpstr>User Journey 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 Journey Map</dc:title>
  <cp:lastModifiedBy>anugrahnur</cp:lastModifiedBy>
  <cp:revision>1</cp:revision>
  <dcterms:modified xsi:type="dcterms:W3CDTF">2024-04-01T03:01:17Z</dcterms:modified>
</cp:coreProperties>
</file>